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dine Sanhueza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B215B"/>
    <a:srgbClr val="003D7C"/>
    <a:srgbClr val="CD0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3"/>
    <p:restoredTop sz="94343" autoAdjust="0"/>
  </p:normalViewPr>
  <p:slideViewPr>
    <p:cSldViewPr snapToGrid="0" snapToObjects="1">
      <p:cViewPr varScale="1">
        <p:scale>
          <a:sx n="64" d="100"/>
          <a:sy n="64" d="100"/>
        </p:scale>
        <p:origin x="811" y="72"/>
      </p:cViewPr>
      <p:guideLst>
        <p:guide orient="horz" pos="1139"/>
        <p:guide orient="horz" pos="399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E0D6-6212-E842-A73E-3B7FC6A8F192}" type="datetimeFigureOut">
              <a:rPr lang="es-ES_tradnl" smtClean="0"/>
              <a:t>29/11/2020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B0C3-C0CF-7144-9FB0-F96185DCCE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57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799" y="230367"/>
            <a:ext cx="5975927" cy="72989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4D790-4C2B-4D52-9BB6-D68CC78EB3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5675" y="5652655"/>
            <a:ext cx="4165600" cy="610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Trebuchet MS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236</cp:revision>
  <cp:lastPrinted>2019-11-18T20:53:53Z</cp:lastPrinted>
  <dcterms:created xsi:type="dcterms:W3CDTF">2019-05-27T22:30:32Z</dcterms:created>
  <dcterms:modified xsi:type="dcterms:W3CDTF">2020-11-29T14:28:40Z</dcterms:modified>
</cp:coreProperties>
</file>