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dine Sanhueza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0"/>
    <a:srgbClr val="FF7C07"/>
    <a:srgbClr val="009900"/>
    <a:srgbClr val="0B215B"/>
    <a:srgbClr val="003D7C"/>
    <a:srgbClr val="CD0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769"/>
    <p:restoredTop sz="94343" autoAdjust="0"/>
  </p:normalViewPr>
  <p:slideViewPr>
    <p:cSldViewPr snapToGrid="0" snapToObjects="1">
      <p:cViewPr varScale="1">
        <p:scale>
          <a:sx n="83" d="100"/>
          <a:sy n="83" d="100"/>
        </p:scale>
        <p:origin x="1416" y="384"/>
      </p:cViewPr>
      <p:guideLst>
        <p:guide orient="horz" pos="1117"/>
        <p:guide orient="horz" pos="399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E0D6-6212-E842-A73E-3B7FC6A8F192}" type="datetimeFigureOut">
              <a:rPr lang="es-ES_tradnl" smtClean="0"/>
              <a:t>06/01/2021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B0C3-C0CF-7144-9FB0-F96185DCCE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57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0723" y="136524"/>
            <a:ext cx="5975927" cy="729890"/>
          </a:xfrm>
        </p:spPr>
        <p:txBody>
          <a:bodyPr/>
          <a:lstStyle>
            <a:lvl1pPr>
              <a:defRPr>
                <a:solidFill>
                  <a:srgbClr val="FFA4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E4D790-4C2B-4D52-9BB6-D68CC78EB3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5675" y="5652655"/>
            <a:ext cx="4165600" cy="610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6/1/21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12829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295</cp:revision>
  <cp:lastPrinted>2019-11-18T20:53:53Z</cp:lastPrinted>
  <dcterms:created xsi:type="dcterms:W3CDTF">2019-05-27T22:30:32Z</dcterms:created>
  <dcterms:modified xsi:type="dcterms:W3CDTF">2021-01-06T23:48:57Z</dcterms:modified>
</cp:coreProperties>
</file>