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385" userDrawn="1">
          <p15:clr>
            <a:srgbClr val="A4A3A4"/>
          </p15:clr>
        </p15:guide>
        <p15:guide id="4" pos="295" userDrawn="1">
          <p15:clr>
            <a:srgbClr val="A4A3A4"/>
          </p15:clr>
        </p15:guide>
        <p15:guide id="5" orient="horz" pos="754" userDrawn="1">
          <p15:clr>
            <a:srgbClr val="A4A3A4"/>
          </p15:clr>
        </p15:guide>
        <p15:guide id="6" pos="5329" userDrawn="1">
          <p15:clr>
            <a:srgbClr val="A4A3A4"/>
          </p15:clr>
        </p15:guide>
        <p15:guide id="7" pos="9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E74"/>
    <a:srgbClr val="2D7A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2948" autoAdjust="0"/>
  </p:normalViewPr>
  <p:slideViewPr>
    <p:cSldViewPr snapToGrid="0" snapToObjects="1" showGuides="1">
      <p:cViewPr varScale="1">
        <p:scale>
          <a:sx n="66" d="100"/>
          <a:sy n="66" d="100"/>
        </p:scale>
        <p:origin x="58" y="274"/>
      </p:cViewPr>
      <p:guideLst>
        <p:guide orient="horz" pos="1706"/>
        <p:guide pos="2880"/>
        <p:guide orient="horz" pos="3385"/>
        <p:guide pos="295"/>
        <p:guide orient="horz" pos="754"/>
        <p:guide pos="5329"/>
        <p:guide pos="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CE07-EA69-614D-85EA-D681D11087EE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AD035-8AED-F44F-B2ED-91ED0E5A0587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2906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5654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5310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4441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49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541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786883-7310-46AE-8C14-C9B645E8EB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0113" y="5624513"/>
            <a:ext cx="4313237" cy="6381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8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5483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2898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895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2507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677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069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3939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304</cp:revision>
  <cp:lastPrinted>2020-02-19T22:00:10Z</cp:lastPrinted>
  <dcterms:created xsi:type="dcterms:W3CDTF">2019-09-30T13:48:18Z</dcterms:created>
  <dcterms:modified xsi:type="dcterms:W3CDTF">2020-08-19T03:03:51Z</dcterms:modified>
</cp:coreProperties>
</file>