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04E8-3A98-47FD-9A2E-446CE7ED4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D15D1-9BD6-4F69-828D-D56E7BC09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D798-9FCE-45E4-B0DF-54244E74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98E4-B104-4420-AA1C-33CED34E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F395-2C50-4AA8-A0D1-E54F1E8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970B-3329-4965-8C51-AA20263B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E90F-7F9D-4690-A1EB-FD3056BB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0213-D0C6-4A83-B8F0-006CA67E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371D-8AA3-4714-9C14-3977744C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0E0B-25E1-4D7A-BDC4-6FFF04A5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653D3-C5AA-4C75-803E-48D676338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D5E3A-F4C0-4B7F-8872-EB31A57DA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AFA6-2AC8-42EF-B932-E7A0C0C3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DC7BC-03A0-4680-8327-0D6FB5AF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98B8-4EC5-46C8-8C39-DEC070A3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4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5A82-6D76-4452-B656-F7442A7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B993-01FB-475D-AE83-F86A3079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9E70-8011-449D-B2F5-50B0A9AD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C752-AFCD-45B8-845C-D13FEDFB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BEC2-B05B-4641-A146-BBD0CCC9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924-FE92-4AB9-AA11-703F6835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A876-5BDF-496E-9CDE-48EA514B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CAD2-D650-4806-965B-DDC72989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DFB7-AA5F-48A6-A96A-045DE73D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4B07-4C0B-41AA-A941-0929DC55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3BBC-2F55-41AF-BF73-086F5498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FD45-CCF2-4A02-8652-E100004B4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22ECB-CA35-41C7-9CFB-4875E148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254D1-7A82-46C3-842A-366C1563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ABE9-65CE-496D-B9AD-E6D00BBE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9E8A6-B67E-4B0E-BE9B-846922FDDE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95888" y="5541963"/>
            <a:ext cx="3754041" cy="635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9A52-B06F-4504-AA5B-C64A1C90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6324-1098-46DE-A7CD-8E1062F4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D3F8A-F6C9-4452-BE55-0CF0E477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2838C-ADD4-4089-8152-FE2E95AE9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F0A07-7C8E-4041-B9CA-DDA67361F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D6496-79B3-4543-A7E7-A124FE5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E8719-0262-480D-9191-DE19D486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CDCE4-B5ED-4C57-962C-0C381A27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4E76-EAC9-4538-B2B9-86A4B35A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64704-592B-4C24-9BCD-8EC9EA6A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EA40A-E363-4612-9EB5-9849492E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136F9-7143-4F3C-9609-8BD1071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37A06-16E9-4A7F-8E2C-505851E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80BBF-C114-4EB2-B35C-B00DF774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78DDF-9473-4533-8420-61FA5953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1DC9-3244-452F-B1EC-B98A957D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4365-3B14-45FF-9F22-EF229E8A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5642-7A2D-4C29-BFB4-EF8DFA8F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F0CD4-8C73-47B4-A0AD-6BB6EFCC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8647-E500-4E84-ABF9-27E62ABD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FB6CE-3DB3-443C-8E0C-507E530E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099A-849F-4F91-B463-9B480552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4D974-8945-4644-9D5E-AB62A95F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F139-236C-4CA6-A509-E822CE970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A5E0F-B838-4AC4-8011-16EA8930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D387-E2D2-40F8-93B6-04345A8F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73539-CBD3-4EEA-8598-9A4D1EA2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8D9DE-5982-4BAF-B56B-3C7EBA10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480B9-F5B7-46D7-85F5-C9EAC883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100C-E570-42EF-A92F-6AB7A1EF1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33EA-D57E-467E-B6ED-A41EA8420707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157C-E5B2-4911-A669-6A0119A40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AA5B-9760-4EFD-9290-1AAC87B3C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470D-82E0-4DE9-BC2B-12CE988E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García</dc:creator>
  <cp:lastModifiedBy>David García</cp:lastModifiedBy>
  <cp:revision>2</cp:revision>
  <dcterms:created xsi:type="dcterms:W3CDTF">2020-07-11T00:46:03Z</dcterms:created>
  <dcterms:modified xsi:type="dcterms:W3CDTF">2020-07-11T00:56:58Z</dcterms:modified>
</cp:coreProperties>
</file>