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"/>
  </p:notesMaster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75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3" pos="3651" userDrawn="1">
          <p15:clr>
            <a:srgbClr val="A4A3A4"/>
          </p15:clr>
        </p15:guide>
        <p15:guide id="4" orient="horz" pos="3793" userDrawn="1">
          <p15:clr>
            <a:srgbClr val="A4A3A4"/>
          </p15:clr>
        </p15:guide>
        <p15:guide id="5" pos="5443" userDrawn="1">
          <p15:clr>
            <a:srgbClr val="A4A3A4"/>
          </p15:clr>
        </p15:guide>
        <p15:guide id="6" orient="horz" pos="1820" userDrawn="1">
          <p15:clr>
            <a:srgbClr val="A4A3A4"/>
          </p15:clr>
        </p15:guide>
        <p15:guide id="7" orient="horz" pos="2750" userDrawn="1">
          <p15:clr>
            <a:srgbClr val="A4A3A4"/>
          </p15:clr>
        </p15:guide>
        <p15:guide id="8" pos="39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8B4EE6-1168-4F71-B7BE-014A00FFD06C}">
  <a:tblStyle styleId="{118B4EE6-1168-4F71-B7BE-014A00FFD06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3"/>
    <p:restoredTop sz="94756"/>
  </p:normalViewPr>
  <p:slideViewPr>
    <p:cSldViewPr snapToGrid="0">
      <p:cViewPr varScale="1">
        <p:scale>
          <a:sx n="78" d="100"/>
          <a:sy n="78" d="100"/>
        </p:scale>
        <p:origin x="1886" y="62"/>
      </p:cViewPr>
      <p:guideLst>
        <p:guide orient="horz" pos="1275"/>
        <p:guide pos="295"/>
        <p:guide pos="3651"/>
        <p:guide orient="horz" pos="3793"/>
        <p:guide pos="5443"/>
        <p:guide orient="horz" pos="1820"/>
        <p:guide orient="horz" pos="2750"/>
        <p:guide pos="39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7" d="100"/>
        <a:sy n="12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userDrawn="1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4495A-1D9A-4CF8-9B17-2438963955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29163" y="5561013"/>
            <a:ext cx="4248150" cy="628650"/>
          </a:xfrm>
        </p:spPr>
        <p:txBody>
          <a:bodyPr/>
          <a:lstStyle>
            <a:lvl1pPr marL="50800" indent="0">
              <a:buNone/>
              <a:defRPr sz="1200"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3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9715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David García</cp:lastModifiedBy>
  <cp:revision>110</cp:revision>
  <dcterms:modified xsi:type="dcterms:W3CDTF">2020-09-23T03:02:52Z</dcterms:modified>
</cp:coreProperties>
</file>