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"/>
  </p:notesMaster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831"/>
    <a:srgbClr val="8DC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76798-8608-4DB4-8268-19F483737DE3}">
  <a:tblStyle styleId="{2AE76798-8608-4DB4-8268-19F483737D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376"/>
    <p:restoredTop sz="94719"/>
  </p:normalViewPr>
  <p:slideViewPr>
    <p:cSldViewPr snapToGrid="0">
      <p:cViewPr varScale="1">
        <p:scale>
          <a:sx n="66" d="100"/>
          <a:sy n="66" d="100"/>
        </p:scale>
        <p:origin x="58" y="-19"/>
      </p:cViewPr>
      <p:guideLst>
        <p:guide orient="horz" pos="867"/>
        <p:guide pos="272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8FD5-4AC9-4437-90B1-CB505E89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E18B2-EC9A-473A-AC7D-0E082C79C7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6F526-30D3-4143-AD11-59629139DB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8437D-4101-43AD-995E-485449F29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50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preserve="1" userDrawn="1">
  <p:cSld name="Dos objeto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71500" y="-62201"/>
            <a:ext cx="5810827" cy="74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231574" y="878581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1B4F99-B4BB-449F-8BBB-98B0D8743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0" y="877888"/>
            <a:ext cx="127000" cy="174625"/>
          </a:xfrm>
        </p:spPr>
        <p:txBody>
          <a:bodyPr/>
          <a:lstStyle>
            <a:lvl1pPr marL="50800" indent="0">
              <a:buNone/>
              <a:defRPr sz="9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1510F6-5B14-4C2B-97A2-9C19EE4B93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5000" y="3032125"/>
            <a:ext cx="127000" cy="174625"/>
          </a:xfrm>
        </p:spPr>
        <p:txBody>
          <a:bodyPr/>
          <a:lstStyle>
            <a:lvl1pPr marL="50800" indent="0">
              <a:buNone/>
              <a:defRPr sz="9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910810-FB33-4A22-8164-A40D3DAC2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4568" y="5267704"/>
            <a:ext cx="80963" cy="103188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344BAD-5D16-4560-B2A2-5C15DDAD0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0513" y="5319713"/>
            <a:ext cx="3668712" cy="468312"/>
          </a:xfrm>
        </p:spPr>
        <p:txBody>
          <a:bodyPr/>
          <a:lstStyle>
            <a:lvl1pPr marL="5080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53" r:id="rId3"/>
    <p:sldLayoutId id="2147483660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 Acosta</dc:creator>
  <cp:lastModifiedBy>David García</cp:lastModifiedBy>
  <cp:revision>84</cp:revision>
  <dcterms:modified xsi:type="dcterms:W3CDTF">2020-09-08T01:10:10Z</dcterms:modified>
</cp:coreProperties>
</file>