
<file path=[Content_Types].xml><?xml version="1.0" encoding="utf-8"?>
<Types xmlns="http://schemas.openxmlformats.org/package/2006/content-types"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"/>
  </p:notes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275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3" pos="3651" userDrawn="1">
          <p15:clr>
            <a:srgbClr val="A4A3A4"/>
          </p15:clr>
        </p15:guide>
        <p15:guide id="4" orient="horz" pos="3793" userDrawn="1">
          <p15:clr>
            <a:srgbClr val="A4A3A4"/>
          </p15:clr>
        </p15:guide>
        <p15:guide id="5" pos="5443" userDrawn="1">
          <p15:clr>
            <a:srgbClr val="A4A3A4"/>
          </p15:clr>
        </p15:guide>
        <p15:guide id="6" orient="horz" pos="1820" userDrawn="1">
          <p15:clr>
            <a:srgbClr val="A4A3A4"/>
          </p15:clr>
        </p15:guide>
        <p15:guide id="7" orient="horz" pos="2750" userDrawn="1">
          <p15:clr>
            <a:srgbClr val="A4A3A4"/>
          </p15:clr>
        </p15:guide>
        <p15:guide id="8" pos="39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8B4EE6-1168-4F71-B7BE-014A00FFD06C}">
  <a:tblStyle styleId="{118B4EE6-1168-4F71-B7BE-014A00FFD06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3"/>
    <p:restoredTop sz="94756"/>
  </p:normalViewPr>
  <p:slideViewPr>
    <p:cSldViewPr snapToGrid="0">
      <p:cViewPr varScale="1">
        <p:scale>
          <a:sx n="78" d="100"/>
          <a:sy n="78" d="100"/>
        </p:scale>
        <p:origin x="1886" y="62"/>
      </p:cViewPr>
      <p:guideLst>
        <p:guide orient="horz" pos="1275"/>
        <p:guide pos="295"/>
        <p:guide pos="3651"/>
        <p:guide orient="horz" pos="3793"/>
        <p:guide pos="5443"/>
        <p:guide orient="horz" pos="1820"/>
        <p:guide orient="horz" pos="2750"/>
        <p:guide pos="392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7" d="100"/>
        <a:sy n="127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5" Type="http://schemas.openxmlformats.org/officeDocument/2006/relationships/slide" Target="slides/slide9.xml"/><Relationship Id="rId4" Type="http://schemas.openxmlformats.org/officeDocument/2006/relationships/viewProps" Target="viewProps.xml"/><Relationship Id="rId13" Type="http://schemas.openxmlformats.org/officeDocument/2006/relationships/slide" Target="slides/slide7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6" Type="http://schemas.openxmlformats.org/officeDocument/2006/relationships/tableStyles" Target="tableStyles.xml"/><Relationship Id="rId10" Type="http://schemas.openxmlformats.org/officeDocument/2006/relationships/slide" Target="slides/slide4.xml"/><Relationship Id="rId3" Type="http://schemas.openxmlformats.org/officeDocument/2006/relationships/presProps" Target="presProps.xml"/><Relationship Id="rId7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2" Type="http://schemas.openxmlformats.org/officeDocument/2006/relationships/slide" Target="slides/slide6.xml"/><Relationship Id="rId2" Type="http://schemas.openxmlformats.org/officeDocument/2006/relationships/notesMaster" Target="notesMasters/notesMaster1.xml"/><Relationship Id="rId5" Type="http://schemas.openxmlformats.org/officeDocument/2006/relationships/theme" Target="theme/theme1.xml"/><Relationship Id="rId8" Type="http://schemas.openxmlformats.org/officeDocument/2006/relationships/slide" Target="slides/slide2.xml"/><Relationship Id="rId14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userDrawn="1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4495A-1D9A-4CF8-9B17-2438963955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29163" y="5561013"/>
            <a:ext cx="4248150" cy="628650"/>
          </a:xfrm>
        </p:spPr>
        <p:txBody>
          <a:bodyPr/>
          <a:lstStyle>
            <a:lvl1pPr marL="50800" indent="0">
              <a:buNone/>
              <a:defRPr sz="1200"/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" Type="http://schemas.openxmlformats.org/officeDocument/2006/relationships/slideLayout" Target="../slideLayouts/slideLayout1.xml"/><Relationship Id="rId9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2" Type="http://schemas.openxmlformats.org/officeDocument/2006/relationships/slideLayout" Target="../slideLayouts/slideLayout2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3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4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5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7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8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9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02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https://www.elespectadordepanama.com/tambor-s-a-lanza-campana-para-recordar-la-fuerza-de-nuestra-nacionalidad-para-salir-adelante-en-momentos-dificiles/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El Espectador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TAMBOR 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02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https://www.latinol.com/cine/tambor-s-a-lanza-campana-para-recordar-la-fuerza-de-nuestra-nacionalidad-para-salir-adelante-en-momentos-dificiles-/91429.html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Latinol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750.00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3,000.00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TAMBOR 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05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https://www.youtube.com/watch?v=ux9prT_koQE&amp;feature=emb_logo&amp;ab_channel=ElEspectadordePanam%C3%A1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El Espectador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TAMBOR 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05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https://pa.domiplay.net/video/tambor-sa-la-fuerza-de-05-10-20-el-ux9oqe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El Espectador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TAMBOR 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05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https://riducaonline.com/2020/10/05/tambor-s-a-lanza-campana-para-recordar-la-fuerza-de-panama-para-salir-adelante-en-momentos-dificiles/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Riduca Online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750.00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3,000.00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TAMBOR 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28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https://riducaonline.com/2020/10/28/facilitando-el-mantenimiento-de-tu-auto-en-tiempos-de-pandemia/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Riduca Online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750.00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3,000.00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TAMBOR 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30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https://somosimpactopositivo.com/impactando-en-positivo/comsmarket-agencia/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Impacto Positivo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TAMBOR 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Instagram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05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https://www.instagram.com/p/CF-vrZ3nX7W/?igshid=1fhz9flfnhbi8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El Espectador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Instagram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Inst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TAMBOR 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Facebook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05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https://pl-pl.facebook.com/elespectadordepanama/videos/tambor-sa-lanza-campa%C3%B1a-para-recordar-la-fuerza-de-nuestra-nacionalidad-para-sal/10157710311901169/?__so__=permalink&amp;__rv__=related_videos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El Espectador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Facebook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Facebo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TAMBOR 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9715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Tema de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David García</cp:lastModifiedBy>
  <cp:revision>110</cp:revision>
  <dcterms:modified xsi:type="dcterms:W3CDTF">2020-09-23T03:02:52Z</dcterms:modified>
</cp:coreProperties>
</file>