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"/>
  </p:notesMasterIdLst>
  <p:sldSz cx="9144000" cy="6858000" type="screen4x3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16" userDrawn="1">
          <p15:clr>
            <a:srgbClr val="A4A3A4"/>
          </p15:clr>
        </p15:guide>
        <p15:guide id="2" orient="horz" pos="754" userDrawn="1">
          <p15:clr>
            <a:srgbClr val="A4A3A4"/>
          </p15:clr>
        </p15:guide>
        <p15:guide id="3" pos="317" userDrawn="1">
          <p15:clr>
            <a:srgbClr val="A4A3A4"/>
          </p15:clr>
        </p15:guide>
        <p15:guide id="4" pos="5488" userDrawn="1">
          <p15:clr>
            <a:srgbClr val="A4A3A4"/>
          </p15:clr>
        </p15:guide>
        <p15:guide id="5" pos="33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478"/>
    <a:srgbClr val="CD036B"/>
    <a:srgbClr val="FC329C"/>
    <a:srgbClr val="E9C61E"/>
    <a:srgbClr val="FC0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5" autoAdjust="0"/>
    <p:restoredTop sz="94654"/>
  </p:normalViewPr>
  <p:slideViewPr>
    <p:cSldViewPr snapToGrid="0" snapToObjects="1">
      <p:cViewPr varScale="1">
        <p:scale>
          <a:sx n="95" d="100"/>
          <a:sy n="95" d="100"/>
        </p:scale>
        <p:origin x="1147" y="72"/>
      </p:cViewPr>
      <p:guideLst>
        <p:guide orient="horz" pos="3816"/>
        <p:guide orient="horz" pos="754"/>
        <p:guide pos="317"/>
        <p:guide pos="5488"/>
        <p:guide pos="33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7C0CB-61BA-9046-A1DF-7284E38B9F80}" type="datetimeFigureOut">
              <a:rPr lang="es-PA" smtClean="0"/>
              <a:t>2/12/20</a:t>
            </a:fld>
            <a:endParaRPr lang="es-PA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A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  <a:endParaRPr lang="es-P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34996-0C3A-DE45-9F06-032C7EBD398E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773770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2/12/20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4578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2/12/20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7817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2/12/20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62952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2/12/20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72786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2/12/20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13429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2/12/20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05C236-62EA-455A-9776-025843DE19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27638" y="5836012"/>
            <a:ext cx="3787775" cy="57943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43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2/12/20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67471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2/12/20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51428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2/12/20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07836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2/12/20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15363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2/12/20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46387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120B0-2BAF-C849-945E-F9FEF71CE641}" type="datetimeFigureOut">
              <a:rPr lang="es-PA" smtClean="0"/>
              <a:t>2/12/20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29320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8948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Tema de 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Comsmarket 2</dc:creator>
  <cp:lastModifiedBy>David García</cp:lastModifiedBy>
  <cp:revision>347</cp:revision>
  <dcterms:created xsi:type="dcterms:W3CDTF">2019-05-27T22:30:32Z</dcterms:created>
  <dcterms:modified xsi:type="dcterms:W3CDTF">2020-12-02T23:57:36Z</dcterms:modified>
</cp:coreProperties>
</file>