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orient="horz" pos="754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5488" userDrawn="1">
          <p15:clr>
            <a:srgbClr val="A4A3A4"/>
          </p15:clr>
        </p15:guide>
        <p15:guide id="5" pos="33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478"/>
    <a:srgbClr val="CD036B"/>
    <a:srgbClr val="FC329C"/>
    <a:srgbClr val="E9C61E"/>
    <a:srgbClr val="FC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5" autoAdjust="0"/>
    <p:restoredTop sz="94654"/>
  </p:normalViewPr>
  <p:slideViewPr>
    <p:cSldViewPr snapToGrid="0" snapToObjects="1">
      <p:cViewPr varScale="1">
        <p:scale>
          <a:sx n="63" d="100"/>
          <a:sy n="63" d="100"/>
        </p:scale>
        <p:origin x="67" y="480"/>
      </p:cViewPr>
      <p:guideLst>
        <p:guide orient="horz" pos="3816"/>
        <p:guide orient="horz" pos="754"/>
        <p:guide pos="317"/>
        <p:guide pos="5488"/>
        <p:guide pos="33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25" Type="http://schemas.openxmlformats.org/officeDocument/2006/relationships/slide" Target="slides/slide19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6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0" Type="http://schemas.openxmlformats.org/officeDocument/2006/relationships/slide" Target="slides/slide14.xml"/><Relationship Id="rId4" Type="http://schemas.openxmlformats.org/officeDocument/2006/relationships/viewProps" Target="viewProps.xml"/><Relationship Id="rId18" Type="http://schemas.openxmlformats.org/officeDocument/2006/relationships/slide" Target="slides/slide12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5" Type="http://schemas.openxmlformats.org/officeDocument/2006/relationships/theme" Target="theme/theme1.xml"/><Relationship Id="rId21" Type="http://schemas.openxmlformats.org/officeDocument/2006/relationships/slide" Target="slides/slide15.xml"/><Relationship Id="rId19" Type="http://schemas.openxmlformats.org/officeDocument/2006/relationships/slide" Target="slides/slide13.xml"/><Relationship Id="rId12" Type="http://schemas.openxmlformats.org/officeDocument/2006/relationships/slide" Target="slides/slide6.xml"/><Relationship Id="rId8" Type="http://schemas.openxmlformats.org/officeDocument/2006/relationships/slide" Target="slides/slide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7" Type="http://schemas.openxmlformats.org/officeDocument/2006/relationships/slide" Target="slides/slide1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9" Type="http://schemas.openxmlformats.org/officeDocument/2006/relationships/slide" Target="slides/slide3.xml"/><Relationship Id="rId6" Type="http://schemas.openxmlformats.org/officeDocument/2006/relationships/tableStyles" Target="tableStyles.xml"/><Relationship Id="rId33" Type="http://schemas.openxmlformats.org/officeDocument/2006/relationships/slide" Target="slides/slide27.xml"/><Relationship Id="rId14" Type="http://schemas.openxmlformats.org/officeDocument/2006/relationships/slide" Target="slides/slide8.xml"/><Relationship Id="rId28" Type="http://schemas.openxmlformats.org/officeDocument/2006/relationships/slide" Target="slides/slide22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4" Type="http://schemas.openxmlformats.org/officeDocument/2006/relationships/slide" Target="slides/slide28.xml"/><Relationship Id="rId29" Type="http://schemas.openxmlformats.org/officeDocument/2006/relationships/slide" Target="slides/slide23.xml"/><Relationship Id="rId27" Type="http://schemas.openxmlformats.org/officeDocument/2006/relationships/slide" Target="slides/slide21.xml"/><Relationship Id="rId17" Type="http://schemas.openxmlformats.org/officeDocument/2006/relationships/slide" Target="slides/slide11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7C0CB-61BA-9046-A1DF-7284E38B9F80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34996-0C3A-DE45-9F06-032C7EBD398E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7377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57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1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295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278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4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05C236-62EA-455A-9776-025843DE19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27638" y="5597525"/>
            <a:ext cx="3787775" cy="57943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747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428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078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53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63876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0" Type="http://schemas.openxmlformats.org/officeDocument/2006/relationships/slideLayout" Target="../slideLayouts/slideLayout10.xml"/><Relationship Id="rId7" Type="http://schemas.openxmlformats.org/officeDocument/2006/relationships/slideLayout" Target="../slideLayouts/slideLayout7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image" Target="../media/image1.jpeg"/><Relationship Id="rId9" Type="http://schemas.openxmlformats.org/officeDocument/2006/relationships/slideLayout" Target="../slideLayouts/slideLayout9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932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3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3.xml.rels><?xml version='1.0' encoding='UTF-8' standalone='yes'?>
<Relationships xmlns="http://schemas.openxmlformats.org/package/2006/relationships"><Relationship Id="rId2" Type="http://schemas.openxmlformats.org/officeDocument/2006/relationships/image" Target="../media/image23.png"/><Relationship Id="rId3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4.xml.rels><?xml version='1.0' encoding='UTF-8' standalone='yes'?>
<Relationships xmlns="http://schemas.openxmlformats.org/package/2006/relationships"><Relationship Id="rId2" Type="http://schemas.openxmlformats.org/officeDocument/2006/relationships/image" Target="../media/image23.png"/><Relationship Id="rId3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5.xml.rels><?xml version='1.0' encoding='UTF-8' standalone='yes'?>
<Relationships xmlns="http://schemas.openxmlformats.org/package/2006/relationships"><Relationship Id="rId2" Type="http://schemas.openxmlformats.org/officeDocument/2006/relationships/image" Target="../media/image23.png"/><Relationship Id="rId3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6.xml.rels><?xml version='1.0' encoding='UTF-8' standalone='yes'?>
<Relationships xmlns="http://schemas.openxmlformats.org/package/2006/relationships"><Relationship Id="rId2" Type="http://schemas.openxmlformats.org/officeDocument/2006/relationships/image" Target="../media/image23.png"/><Relationship Id="rId3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7.xml.rels><?xml version='1.0' encoding='UTF-8' standalone='yes'?>
<Relationships xmlns="http://schemas.openxmlformats.org/package/2006/relationships"><Relationship Id="rId2" Type="http://schemas.openxmlformats.org/officeDocument/2006/relationships/image" Target="../media/image23.png"/><Relationship Id="rId3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8.xml.rels><?xml version='1.0' encoding='UTF-8' standalone='yes'?>
<Relationships xmlns="http://schemas.openxmlformats.org/package/2006/relationships"><Relationship Id="rId2" Type="http://schemas.openxmlformats.org/officeDocument/2006/relationships/image" Target="../media/image23.png"/><Relationship Id="rId3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02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http://www.panama24horas.com.pa/panama/panama-pacifico-clave-para-la-reactivacion-economica-del-pais/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24 Horas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Impreso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07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https://es.wikipedia.org/wiki/Panam%C3%A1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Metro Libre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Impreso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3C x 2"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195.94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783.76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Impres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640080"/>
            <a:ext cx="777240" cy="777240"/>
          </a:xfrm>
          <a:prstGeom prst="rect">
            <a:avLst/>
          </a:prstGeom>
        </p:spPr>
      </p:pic>
      <p:pic>
        <p:nvPicPr>
          <p:cNvPr id="7" name="Picture 6" descr="E24 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Impreso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07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https://es.wikipedia.org/wiki/Panam%C3%A1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Metro Libre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Impreso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1C x 2"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64.64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258.56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Impres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640080"/>
            <a:ext cx="777240" cy="777240"/>
          </a:xfrm>
          <a:prstGeom prst="rect">
            <a:avLst/>
          </a:prstGeom>
        </p:spPr>
      </p:pic>
      <p:pic>
        <p:nvPicPr>
          <p:cNvPr id="7" name="Picture 6" descr="E24 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07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http://www.radiomiapanama.com/noticias/noticias-nacionales/27654-panama-pacifico-reinicia-operaciones-bajo-estrictos-protocolos-de-bioseguridad.html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Radio Mia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07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https://ensegundos.com.pa/2020/09/07/panama-pacifico-reinicia-operaciones-bajo-estrictos-protocolos-de-bioseguridad/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En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10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https://www.revistainversionesynegocios.com/2020/09/10/panama-pacifico-clave-para-la-reactivacion-economica-de-panama/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Revista Inversiones y Negocios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Televisión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https://es.wikipedia.org/wiki/Panam%C3%A1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ECO 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Televisión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79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790.00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3,160.00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8581" cy="521207"/>
          </a:xfrm>
          <a:prstGeom prst="rect">
            <a:avLst/>
          </a:prstGeom>
        </p:spPr>
      </p:pic>
      <p:pic>
        <p:nvPicPr>
          <p:cNvPr id="7" name="Picture 6" descr="E24 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https://ecotvpanama.com/programas/eco-news/panama-pacifico-apunta-por-una-robusta-reactivacion-economica_1_65873/#~text=Panam%C3%A1%2014%20de%20septiembre%20del,Panam%C3%A1%20pese%20a%20la%20pandemia.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ECO 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79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Televisión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17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https://es.wikipedia.org/wiki/Panam%C3%A1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NEXTV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Televisión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296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4,440.00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17,760.00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8581" cy="521207"/>
          </a:xfrm>
          <a:prstGeom prst="rect">
            <a:avLst/>
          </a:prstGeom>
        </p:spPr>
      </p:pic>
      <p:pic>
        <p:nvPicPr>
          <p:cNvPr id="7" name="Picture 6" descr="E24 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Televisión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17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https://es.wikipedia.org/wiki/Panam%C3%A1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NEXTV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Televisión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293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4,395.00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17,580.00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8581" cy="521207"/>
          </a:xfrm>
          <a:prstGeom prst="rect">
            <a:avLst/>
          </a:prstGeom>
        </p:spPr>
      </p:pic>
      <p:pic>
        <p:nvPicPr>
          <p:cNvPr id="7" name="Picture 6" descr="E24 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17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https://www.youtube.com/watch?v=33BjaqncjmQ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NEXTV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296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1,480.00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5,920.00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03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https://verpanama.com/zona-panama-pacifico-2020-clave-de-reactivacion/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Ver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17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https://www.youtube.com/watch?v=zzwTGJuxY4M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NEXTV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293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1,465.00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5,860.00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22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https://riducaonline.com/2020/09/22/vivir-en-espacios-abiertos-es-la-alternativa-que-prefieren-los-usuarios-de-plataformas-digitales/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Riduca Online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2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23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https://www.elespectadordepanama.com/vivir-en-espacios-abiertos-la-alternativa-que-prefieren-los-usuarios-de-plataformas-digitales-luego-de-la-pandemia/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Espectador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2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02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https://twitter.com/Panama24horas/status/1301252247108624384?s=20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24 Horas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03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https://twitter.com/TReporta/status/1301704419218784258?s=20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04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https://twitter.com/TReporta/status/1301894476735148032?s=20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04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https://twitter.com/ReportoCA/status/1301930781745577987?s=20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07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https://twitter.com/radiomiapanama/status/1303135582948855809?s=20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Radio Mia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07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https://twitter.com/ensegundos_pa/status/1302995762742210562?s=20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En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03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http://prnoticiaspanama.com/trail-una-nueva-oportunidad-para-educarse-con-estandares-internacionales-en-panama-pacifico/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 Noticias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Televisión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04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https://es.wikipedia.org/wiki/Panam%C3%A1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Televisión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118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3,604.90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14,419.60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8581" cy="521207"/>
          </a:xfrm>
          <a:prstGeom prst="rect">
            <a:avLst/>
          </a:prstGeom>
        </p:spPr>
      </p:pic>
      <p:pic>
        <p:nvPicPr>
          <p:cNvPr id="7" name="Picture 6" descr="E24 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Televisión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04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https://es.wikipedia.org/wiki/Panam%C3%A1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NEXTV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Televisión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363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15,445.00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61,780.00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8581" cy="521207"/>
          </a:xfrm>
          <a:prstGeom prst="rect">
            <a:avLst/>
          </a:prstGeom>
        </p:spPr>
      </p:pic>
      <p:pic>
        <p:nvPicPr>
          <p:cNvPr id="7" name="Picture 6" descr="E24 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04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https://dpanama.com.pa/index.php/2020/09/04/la-zona-del-pacifico-es-clave-para-la-reactivacion-economica-del-pais/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04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https://www.telemetro.com/entrevistas/2020/09/04/gerentes-de-panama-pacifico-expresan-optimismo-ante-reapertura-el-lunes/3198871.html?utm_content=buffer6c58b&amp;utm_medium=social&amp;utm_source=twitter.com&amp;utm_campaign=app+buffer+/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118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1,201.63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4,806.52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04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https://www.youtube.com/watch?v=aXvygpKpSwQ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NEXTV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363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1,815.00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7,260.00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06 de Septiembre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https://www.telemetro.com/entrevistas/2020/09/04/gerentes-de-panama-pacifico-expresan-optimismo-ante-reapertura-el-lunes/3198871.html?utm_content=buffer6c58b&amp;utm_medium=social&amp;utm_source=twitter.com&amp;utm_campaign=app+buffer+/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8948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346</cp:revision>
  <dcterms:created xsi:type="dcterms:W3CDTF">2019-05-27T22:30:32Z</dcterms:created>
  <dcterms:modified xsi:type="dcterms:W3CDTF">2020-08-19T03:04:02Z</dcterms:modified>
</cp:coreProperties>
</file>