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0F3B-0B0F-2062-DC9C-95997748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DA616A-2904-85C6-2186-D22ABD2E0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5E6FC-023C-7356-9F46-9535F57E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4BFDB-7C52-36D9-2DB0-E40982DB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CEB35-AAD8-7122-40FD-359E7F96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03B7-8AC3-7309-0FC5-F78EAF75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254B3F-1B66-F550-D77E-B49309FC4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6AF99-7C54-5BAB-23AA-F2723B8B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84AE7-9E76-6652-8620-D05BF0BB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DD415-09D4-0B05-F0EA-03B0EC04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AA8C44-CFC0-8C5B-2A97-7349AAE6C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FABF9-3E2D-74BD-3B55-D78253E21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89FDB-6A21-375B-8652-3BD30979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766DC9-5A0D-BA85-EA5D-07DD2BAD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2D906-7076-E62C-D86E-4A01FA09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2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55EA3-6D65-9C37-E546-F5D89807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6B779-60B8-43A0-DA3B-B5998475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1BE85-8996-2AAC-16BD-A934EFD0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C398C-5DDD-A97B-87D0-52A519E3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39920-009B-993C-7575-606B031B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3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B171D-A4D7-7B12-DDC9-29E35199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5C112C-FFBD-73DD-05DB-80A74DDE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736F0-9CA2-306C-233E-A7637E0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00030-67C4-53A0-DAB2-16A400F0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F0D5F-CB84-8BC7-EEFC-F6C623A7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D374B-B077-5EBD-1CE0-63E8A90C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2EFDF-B512-F586-50FA-E95B92FCD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25DF2D-D4FA-7536-DBA7-5BE0858CA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D27C9A-902F-050B-D992-4E9E5DC2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A56C38-A0B8-139B-3DFD-AC7E30C8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37ADB4-7688-497E-D81F-353E42E4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E9B17-68C7-0D75-773F-8915952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E91DB-BBBE-CAD1-0621-558F99BE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316C37-AF3C-7394-B523-3D4A35F8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A5249C-DB56-BE49-02E9-E31AA7520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691E06-1850-9838-6D14-4B79FC11C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61A364-16A4-35A9-9047-C15029B0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2A7F71-50B1-A56E-ED08-3136C3C6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860B74-FE30-85DE-1C22-CBC19908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EF5ED-7661-22C8-C333-6A630377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3AE8FF-DC13-ACB9-DAFC-B5E85A57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D9941E-3D1C-94FD-F346-B7B1B43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0E111C-CBE7-5A36-F60C-6248242B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E59182-CDE9-F5D8-25B9-4543254D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F12A46-DCBA-C2DB-8A66-6BBC0E92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D582BE-1F65-2A28-8A98-10E2AFE5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6AD8D-554F-1BD0-6B0E-A19B0CBF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BA75B-9D15-5FDC-6BAA-A21E6701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0C3FB6-EB97-11FA-4418-A5C65C6F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A912A-1B7A-2975-AC34-FB929191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901C60-E32E-8278-46C4-434A0542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925020-B927-4587-2A0F-17C3780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3D991-6555-8045-BBBF-BF620BE3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848011-8D84-E89F-6559-85C2C820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D504C-74FE-8DFA-B3B9-80D445D7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642783-4D4A-B960-270C-A5097DDF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F01BA-7311-D299-EAC0-7F386D8D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237A8C-6000-E614-014C-CF5BB290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58DFD1-BEC4-D7AA-029E-A9C9EB08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5E4EAA-F68A-A2C2-C4BC-3A8B2353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8C8036-59CE-7BB2-BBFE-26B60FCDD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ACDF-AF68-4064-8909-0E72A84A9C0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F8191-3685-826D-B44F-9E1A15E6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24EA2-CDCE-264C-E15F-FD1CC144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BBFC-6516-4BEE-8E80-43199B5A86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977A3-6C2A-41E8-24B0-11810FF79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 Teste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81B73A-9711-753D-5035-E6F9B27D1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teste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5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Arquivo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 Teste</dc:title>
  <dc:creator>ANA VICTÓRIA SALTORI GARCIA</dc:creator>
  <cp:lastModifiedBy>ANA VICTÓRIA SALTORI GARCIA</cp:lastModifiedBy>
  <cp:revision>1</cp:revision>
  <dcterms:created xsi:type="dcterms:W3CDTF">2023-02-25T03:28:48Z</dcterms:created>
  <dcterms:modified xsi:type="dcterms:W3CDTF">2023-02-25T03:29:07Z</dcterms:modified>
</cp:coreProperties>
</file>