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70 Grupo"/>
          <p:cNvGrpSpPr/>
          <p:nvPr/>
        </p:nvGrpSpPr>
        <p:grpSpPr>
          <a:xfrm>
            <a:off x="899592" y="-99392"/>
            <a:ext cx="5002460" cy="7114914"/>
            <a:chOff x="899592" y="-99392"/>
            <a:chExt cx="5002460" cy="7114914"/>
          </a:xfrm>
        </p:grpSpPr>
        <p:sp>
          <p:nvSpPr>
            <p:cNvPr id="4" name="3 Rectángulo"/>
            <p:cNvSpPr/>
            <p:nvPr/>
          </p:nvSpPr>
          <p:spPr>
            <a:xfrm>
              <a:off x="2339752" y="576064"/>
              <a:ext cx="208823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Query</a:t>
              </a:r>
              <a:r>
                <a:rPr lang="es-ES" dirty="0" smtClean="0"/>
                <a:t> </a:t>
              </a:r>
              <a:r>
                <a:rPr lang="es-ES" dirty="0" err="1" smtClean="0"/>
                <a:t>Repository</a:t>
              </a:r>
              <a:endParaRPr lang="es-ES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2512343" y="-99392"/>
              <a:ext cx="1728192" cy="4594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Repository</a:t>
              </a:r>
              <a:r>
                <a:rPr lang="es-ES" sz="1400" dirty="0" smtClean="0"/>
                <a:t> URL</a:t>
              </a:r>
              <a:endParaRPr lang="es-ES" sz="1400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2583755" y="1512168"/>
              <a:ext cx="1618680" cy="4046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Dependency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Graph</a:t>
              </a:r>
              <a:endParaRPr lang="es-ES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339752" y="2204864"/>
              <a:ext cx="208823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Graph</a:t>
              </a:r>
              <a:r>
                <a:rPr lang="es-ES" dirty="0" smtClean="0"/>
                <a:t> </a:t>
              </a:r>
              <a:r>
                <a:rPr lang="es-ES" dirty="0" err="1" smtClean="0"/>
                <a:t>Mining</a:t>
              </a:r>
              <a:r>
                <a:rPr lang="es-ES" dirty="0" smtClean="0"/>
                <a:t> </a:t>
              </a:r>
              <a:r>
                <a:rPr lang="es-ES" dirty="0" err="1" smtClean="0"/>
                <a:t>algorithm</a:t>
              </a:r>
              <a:endParaRPr lang="es-ES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305248" y="3212976"/>
              <a:ext cx="2160240" cy="5040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Common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fragment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Results</a:t>
              </a:r>
              <a:endParaRPr lang="es-ES" sz="14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352873" y="5661248"/>
              <a:ext cx="208823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Fragment</a:t>
              </a:r>
              <a:r>
                <a:rPr lang="es-ES" dirty="0" smtClean="0"/>
                <a:t> </a:t>
              </a:r>
              <a:r>
                <a:rPr lang="es-ES" dirty="0" err="1" smtClean="0"/>
                <a:t>catalog</a:t>
              </a:r>
              <a:r>
                <a:rPr lang="es-ES" dirty="0" smtClean="0"/>
                <a:t> </a:t>
              </a:r>
              <a:r>
                <a:rPr lang="es-ES" dirty="0" err="1" smtClean="0"/>
                <a:t>to</a:t>
              </a:r>
              <a:r>
                <a:rPr lang="es-ES" dirty="0" smtClean="0"/>
                <a:t> RDF</a:t>
              </a:r>
              <a:endParaRPr lang="es-ES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813820" y="4048497"/>
              <a:ext cx="208823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Get</a:t>
              </a:r>
              <a:r>
                <a:rPr lang="es-ES" dirty="0" smtClean="0"/>
                <a:t> </a:t>
              </a:r>
              <a:r>
                <a:rPr lang="es-ES" dirty="0" err="1" smtClean="0"/>
                <a:t>statistics</a:t>
              </a:r>
              <a:r>
                <a:rPr lang="es-ES" dirty="0" smtClean="0"/>
                <a:t> </a:t>
              </a:r>
              <a:r>
                <a:rPr lang="es-ES" dirty="0" err="1" smtClean="0"/>
                <a:t>from</a:t>
              </a:r>
              <a:r>
                <a:rPr lang="es-ES" dirty="0" smtClean="0"/>
                <a:t> </a:t>
              </a:r>
              <a:r>
                <a:rPr lang="es-ES" dirty="0" err="1" smtClean="0"/>
                <a:t>fragments</a:t>
              </a:r>
              <a:endParaRPr lang="es-ES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2756043" y="6655482"/>
              <a:ext cx="1290518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RDF</a:t>
              </a:r>
              <a:endParaRPr lang="es-ES" sz="140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4067944" y="5011985"/>
              <a:ext cx="1584176" cy="3600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Statistics</a:t>
              </a:r>
              <a:endParaRPr lang="es-ES" sz="1400" dirty="0"/>
            </a:p>
          </p:txBody>
        </p:sp>
        <p:cxnSp>
          <p:nvCxnSpPr>
            <p:cNvPr id="15" name="14 Conector recto de flecha"/>
            <p:cNvCxnSpPr>
              <a:stCxn id="6" idx="4"/>
              <a:endCxn id="4" idx="0"/>
            </p:cNvCxnSpPr>
            <p:nvPr/>
          </p:nvCxnSpPr>
          <p:spPr>
            <a:xfrm>
              <a:off x="3376439" y="360040"/>
              <a:ext cx="7429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4" idx="2"/>
              <a:endCxn id="7" idx="0"/>
            </p:cNvCxnSpPr>
            <p:nvPr/>
          </p:nvCxnSpPr>
          <p:spPr>
            <a:xfrm>
              <a:off x="3383868" y="1224136"/>
              <a:ext cx="922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7" idx="4"/>
              <a:endCxn id="8" idx="0"/>
            </p:cNvCxnSpPr>
            <p:nvPr/>
          </p:nvCxnSpPr>
          <p:spPr>
            <a:xfrm flipH="1">
              <a:off x="3383868" y="1916832"/>
              <a:ext cx="922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>
              <a:stCxn id="8" idx="2"/>
              <a:endCxn id="9" idx="0"/>
            </p:cNvCxnSpPr>
            <p:nvPr/>
          </p:nvCxnSpPr>
          <p:spPr>
            <a:xfrm>
              <a:off x="3383868" y="2852936"/>
              <a:ext cx="150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24 Conector recto de flecha"/>
            <p:cNvCxnSpPr>
              <a:stCxn id="9" idx="4"/>
              <a:endCxn id="10" idx="0"/>
            </p:cNvCxnSpPr>
            <p:nvPr/>
          </p:nvCxnSpPr>
          <p:spPr>
            <a:xfrm>
              <a:off x="3385368" y="3717032"/>
              <a:ext cx="11621" cy="19442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>
              <a:stCxn id="9" idx="4"/>
              <a:endCxn id="11" idx="0"/>
            </p:cNvCxnSpPr>
            <p:nvPr/>
          </p:nvCxnSpPr>
          <p:spPr>
            <a:xfrm>
              <a:off x="3385368" y="3717032"/>
              <a:ext cx="1472568" cy="331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11" idx="2"/>
              <a:endCxn id="13" idx="0"/>
            </p:cNvCxnSpPr>
            <p:nvPr/>
          </p:nvCxnSpPr>
          <p:spPr>
            <a:xfrm>
              <a:off x="4857936" y="4696569"/>
              <a:ext cx="2096" cy="3154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>
              <a:stCxn id="10" idx="2"/>
              <a:endCxn id="12" idx="0"/>
            </p:cNvCxnSpPr>
            <p:nvPr/>
          </p:nvCxnSpPr>
          <p:spPr>
            <a:xfrm>
              <a:off x="3396989" y="6309320"/>
              <a:ext cx="4313" cy="3461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22 Rectángulo"/>
            <p:cNvSpPr/>
            <p:nvPr/>
          </p:nvSpPr>
          <p:spPr>
            <a:xfrm>
              <a:off x="899592" y="4049688"/>
              <a:ext cx="208823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Instantiate</a:t>
              </a:r>
              <a:r>
                <a:rPr lang="es-ES" dirty="0" smtClean="0"/>
                <a:t>  </a:t>
              </a:r>
              <a:r>
                <a:rPr lang="es-ES" dirty="0" err="1" smtClean="0"/>
                <a:t>results</a:t>
              </a:r>
              <a:endParaRPr lang="es-ES" dirty="0"/>
            </a:p>
          </p:txBody>
        </p:sp>
        <p:cxnSp>
          <p:nvCxnSpPr>
            <p:cNvPr id="33" name="32 Conector recto de flecha"/>
            <p:cNvCxnSpPr>
              <a:stCxn id="9" idx="4"/>
              <a:endCxn id="23" idx="0"/>
            </p:cNvCxnSpPr>
            <p:nvPr/>
          </p:nvCxnSpPr>
          <p:spPr>
            <a:xfrm flipH="1">
              <a:off x="1943708" y="3717032"/>
              <a:ext cx="1441660" cy="332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39 Elipse"/>
            <p:cNvSpPr/>
            <p:nvPr/>
          </p:nvSpPr>
          <p:spPr>
            <a:xfrm>
              <a:off x="973095" y="5031934"/>
              <a:ext cx="1944216" cy="5760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Fragment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Instances</a:t>
              </a:r>
              <a:endParaRPr lang="es-ES" sz="1400" dirty="0"/>
            </a:p>
          </p:txBody>
        </p:sp>
        <p:cxnSp>
          <p:nvCxnSpPr>
            <p:cNvPr id="41" name="40 Conector recto de flecha"/>
            <p:cNvCxnSpPr>
              <a:stCxn id="23" idx="2"/>
              <a:endCxn id="40" idx="0"/>
            </p:cNvCxnSpPr>
            <p:nvPr/>
          </p:nvCxnSpPr>
          <p:spPr>
            <a:xfrm>
              <a:off x="1943708" y="4697760"/>
              <a:ext cx="1495" cy="3341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40" idx="4"/>
              <a:endCxn id="10" idx="1"/>
            </p:cNvCxnSpPr>
            <p:nvPr/>
          </p:nvCxnSpPr>
          <p:spPr>
            <a:xfrm>
              <a:off x="1945203" y="5607998"/>
              <a:ext cx="407670" cy="3772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</dc:creator>
  <cp:lastModifiedBy>Dani</cp:lastModifiedBy>
  <cp:revision>8</cp:revision>
  <dcterms:created xsi:type="dcterms:W3CDTF">2014-02-03T16:57:29Z</dcterms:created>
  <dcterms:modified xsi:type="dcterms:W3CDTF">2014-02-03T18:02:14Z</dcterms:modified>
</cp:coreProperties>
</file>