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6" r:id="rId3"/>
    <p:sldId id="257" r:id="rId4"/>
    <p:sldId id="259" r:id="rId5"/>
    <p:sldId id="260" r:id="rId6"/>
    <p:sldId id="261" r:id="rId7"/>
  </p:sldIdLst>
  <p:sldSz cx="12801600" cy="9601200" type="A3"/>
  <p:notesSz cx="6858000" cy="9144000"/>
  <p:defaultTextStyle>
    <a:defPPr>
      <a:defRPr lang="en-US"/>
    </a:defPPr>
    <a:lvl1pPr marL="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657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66" d="100"/>
          <a:sy n="66" d="100"/>
        </p:scale>
        <p:origin x="-750" y="258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A9F92-C979-4619-9A8C-F62C63406901}" type="datetimeFigureOut">
              <a:rPr lang="es-ES" smtClean="0"/>
              <a:pPr/>
              <a:t>16/05/2013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83312-FFC9-43FD-851C-D837A106185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Previous</a:t>
            </a:r>
            <a:r>
              <a:rPr lang="es-ES" dirty="0" smtClean="0"/>
              <a:t> figure </a:t>
            </a:r>
            <a:r>
              <a:rPr lang="es-ES" dirty="0" err="1" smtClean="0"/>
              <a:t>modified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Dani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fit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better</a:t>
            </a:r>
            <a:r>
              <a:rPr lang="es-ES" baseline="0" dirty="0" smtClean="0"/>
              <a:t> in </a:t>
            </a:r>
            <a:r>
              <a:rPr lang="es-ES" baseline="0" dirty="0" err="1" smtClean="0"/>
              <a:t>paper</a:t>
            </a:r>
            <a:r>
              <a:rPr lang="es-ES" baseline="0" dirty="0" smtClean="0"/>
              <a:t> /</a:t>
            </a:r>
            <a:r>
              <a:rPr lang="es-ES" baseline="0" dirty="0" err="1" smtClean="0"/>
              <a:t>html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83312-FFC9-43FD-851C-D837A106185A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Annotation</a:t>
            </a:r>
            <a:r>
              <a:rPr lang="es-ES" dirty="0" smtClean="0"/>
              <a:t> of a </a:t>
            </a:r>
            <a:r>
              <a:rPr lang="es-ES" dirty="0" err="1" smtClean="0"/>
              <a:t>Wings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Workflow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83312-FFC9-43FD-851C-D837A106185A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CD56-8292-5449-89B8-2CBC0712F91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0F9F-99EB-E540-90B0-8A9A9B7ED73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CD56-8292-5449-89B8-2CBC0712F91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0F9F-99EB-E540-90B0-8A9A9B7ED73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537845"/>
            <a:ext cx="4031615" cy="114703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CD56-8292-5449-89B8-2CBC0712F91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0F9F-99EB-E540-90B0-8A9A9B7ED73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CD56-8292-5449-89B8-2CBC0712F91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0F9F-99EB-E540-90B0-8A9A9B7ED73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CD56-8292-5449-89B8-2CBC0712F91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0F9F-99EB-E540-90B0-8A9A9B7ED73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CD56-8292-5449-89B8-2CBC0712F91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0F9F-99EB-E540-90B0-8A9A9B7ED73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CD56-8292-5449-89B8-2CBC0712F91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0F9F-99EB-E540-90B0-8A9A9B7ED73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CD56-8292-5449-89B8-2CBC0712F91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0F9F-99EB-E540-90B0-8A9A9B7ED73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CD56-8292-5449-89B8-2CBC0712F91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0F9F-99EB-E540-90B0-8A9A9B7ED73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CD56-8292-5449-89B8-2CBC0712F91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0F9F-99EB-E540-90B0-8A9A9B7ED73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CD56-8292-5449-89B8-2CBC0712F91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80F9F-99EB-E540-90B0-8A9A9B7ED73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CD56-8292-5449-89B8-2CBC0712F919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80F9F-99EB-E540-90B0-8A9A9B7ED73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8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Font typeface="Arial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12924023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13 Grupo"/>
          <p:cNvGrpSpPr/>
          <p:nvPr/>
        </p:nvGrpSpPr>
        <p:grpSpPr>
          <a:xfrm>
            <a:off x="0" y="1676400"/>
            <a:ext cx="12801600" cy="5101966"/>
            <a:chOff x="0" y="1676400"/>
            <a:chExt cx="12801600" cy="510196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" y="1676400"/>
              <a:ext cx="12725400" cy="5101966"/>
            </a:xfrm>
            <a:prstGeom prst="rect">
              <a:avLst/>
            </a:prstGeom>
          </p:spPr>
        </p:pic>
        <p:sp>
          <p:nvSpPr>
            <p:cNvPr id="12" name="Rounded Rectangular Callout 11"/>
            <p:cNvSpPr/>
            <p:nvPr/>
          </p:nvSpPr>
          <p:spPr>
            <a:xfrm>
              <a:off x="76200" y="3124200"/>
              <a:ext cx="1447800" cy="457200"/>
            </a:xfrm>
            <a:prstGeom prst="wedgeRoundRectCallout">
              <a:avLst>
                <a:gd name="adj1" fmla="val 39662"/>
                <a:gd name="adj2" fmla="val 187350"/>
                <a:gd name="adj3" fmla="val 16667"/>
              </a:avLst>
            </a:prstGeom>
            <a:solidFill>
              <a:srgbClr val="F2F8A6"/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152400" y="3124200"/>
              <a:ext cx="1447800" cy="457200"/>
            </a:xfrm>
            <a:prstGeom prst="wedgeRoundRectCallout">
              <a:avLst>
                <a:gd name="adj1" fmla="val -29453"/>
                <a:gd name="adj2" fmla="val 359895"/>
                <a:gd name="adj3" fmla="val 16667"/>
              </a:avLst>
            </a:prstGeom>
            <a:solidFill>
              <a:srgbClr val="F2F8A6"/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10820400" y="3962400"/>
              <a:ext cx="1466271" cy="457200"/>
            </a:xfrm>
            <a:prstGeom prst="wedgeRoundRectCallout">
              <a:avLst>
                <a:gd name="adj1" fmla="val -621155"/>
                <a:gd name="adj2" fmla="val 267309"/>
                <a:gd name="adj3" fmla="val 16667"/>
              </a:avLst>
            </a:prstGeom>
            <a:solidFill>
              <a:srgbClr val="F2F8A6"/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ular Callout 4"/>
            <p:cNvSpPr/>
            <p:nvPr/>
          </p:nvSpPr>
          <p:spPr>
            <a:xfrm>
              <a:off x="10838871" y="3962400"/>
              <a:ext cx="1447800" cy="457200"/>
            </a:xfrm>
            <a:prstGeom prst="wedgeRoundRectCallout">
              <a:avLst>
                <a:gd name="adj1" fmla="val -18174"/>
                <a:gd name="adj2" fmla="val -305035"/>
                <a:gd name="adj3" fmla="val 16667"/>
              </a:avLst>
            </a:prstGeom>
            <a:solidFill>
              <a:srgbClr val="F2F8A6"/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Data Moving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7010400" y="3581400"/>
              <a:ext cx="1752600" cy="457200"/>
            </a:xfrm>
            <a:prstGeom prst="wedgeRoundRectCallout">
              <a:avLst>
                <a:gd name="adj1" fmla="val -48976"/>
                <a:gd name="adj2" fmla="val -136698"/>
                <a:gd name="adj3" fmla="val 16667"/>
              </a:avLst>
            </a:prstGeom>
            <a:solidFill>
              <a:srgbClr val="F2F8A6"/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Input Augmentation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ular Callout 6"/>
            <p:cNvSpPr/>
            <p:nvPr/>
          </p:nvSpPr>
          <p:spPr>
            <a:xfrm>
              <a:off x="4495800" y="3886200"/>
              <a:ext cx="1295400" cy="457200"/>
            </a:xfrm>
            <a:prstGeom prst="wedgeRoundRectCallout">
              <a:avLst>
                <a:gd name="adj1" fmla="val -51559"/>
                <a:gd name="adj2" fmla="val -124073"/>
                <a:gd name="adj3" fmla="val 16667"/>
              </a:avLst>
            </a:prstGeom>
            <a:solidFill>
              <a:srgbClr val="F2F8A6"/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Data Analysis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2286000" y="4419600"/>
              <a:ext cx="1600200" cy="457200"/>
            </a:xfrm>
            <a:prstGeom prst="wedgeRoundRectCallout">
              <a:avLst>
                <a:gd name="adj1" fmla="val -46466"/>
                <a:gd name="adj2" fmla="val -145115"/>
                <a:gd name="adj3" fmla="val 16667"/>
              </a:avLst>
            </a:prstGeom>
            <a:solidFill>
              <a:srgbClr val="F2F8A6"/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Output Extraction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0" y="3124200"/>
              <a:ext cx="2286000" cy="457200"/>
            </a:xfrm>
            <a:prstGeom prst="wedgeRoundRectCallout">
              <a:avLst>
                <a:gd name="adj1" fmla="val 131993"/>
                <a:gd name="adj2" fmla="val -2029"/>
                <a:gd name="adj3" fmla="val 16667"/>
              </a:avLst>
            </a:prstGeom>
            <a:solidFill>
              <a:srgbClr val="F2F8A6"/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Stateful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Invocation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62200" y="990600"/>
            <a:ext cx="2971800" cy="609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:processor/warp2D_input/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14600" y="2438400"/>
            <a:ext cx="2819400" cy="609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:processor/warp2D/</a:t>
            </a:r>
          </a:p>
        </p:txBody>
      </p:sp>
      <p:sp>
        <p:nvSpPr>
          <p:cNvPr id="6" name="Oval 5"/>
          <p:cNvSpPr/>
          <p:nvPr/>
        </p:nvSpPr>
        <p:spPr>
          <a:xfrm>
            <a:off x="2362200" y="4038600"/>
            <a:ext cx="3276600" cy="609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:processor/warp2D_output/</a:t>
            </a:r>
          </a:p>
        </p:txBody>
      </p:sp>
      <p:sp>
        <p:nvSpPr>
          <p:cNvPr id="8" name="Oval 7"/>
          <p:cNvSpPr/>
          <p:nvPr/>
        </p:nvSpPr>
        <p:spPr>
          <a:xfrm>
            <a:off x="7848600" y="914400"/>
            <a:ext cx="13716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_:mtf1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153400" y="2286000"/>
            <a:ext cx="13716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_:mtf2</a:t>
            </a:r>
          </a:p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153400" y="3810000"/>
            <a:ext cx="13716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_:mtf3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76200" y="304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/>
              <a:t>wfdesc:Process</a:t>
            </a:r>
            <a:endParaRPr lang="en-US" sz="1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982200" y="5011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w</a:t>
            </a:r>
            <a:r>
              <a:rPr lang="en-US" sz="1800" b="1" dirty="0" err="1" smtClean="0"/>
              <a:t>fm:InputAugmentation</a:t>
            </a:r>
            <a:endParaRPr lang="en-US" sz="1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744200" y="2362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w</a:t>
            </a:r>
            <a:r>
              <a:rPr lang="en-US" sz="1800" b="1" dirty="0" err="1" smtClean="0"/>
              <a:t>fm:DataAnalysis</a:t>
            </a:r>
            <a:endParaRPr 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287000" y="3886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/>
              <a:t>wfm:OutputExtraction</a:t>
            </a:r>
            <a:endParaRPr lang="en-US" sz="1800" b="1" dirty="0"/>
          </a:p>
        </p:txBody>
      </p:sp>
      <p:cxnSp>
        <p:nvCxnSpPr>
          <p:cNvPr id="19" name="Shape 18"/>
          <p:cNvCxnSpPr>
            <a:stCxn id="8" idx="0"/>
            <a:endCxn id="13" idx="1"/>
          </p:cNvCxnSpPr>
          <p:nvPr/>
        </p:nvCxnSpPr>
        <p:spPr>
          <a:xfrm rot="5400000" flipH="1" flipV="1">
            <a:off x="9144000" y="76200"/>
            <a:ext cx="228600" cy="1447800"/>
          </a:xfrm>
          <a:prstGeom prst="curved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10600" y="37802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rdf:type</a:t>
            </a:r>
            <a:endParaRPr lang="en-US" sz="1400" dirty="0"/>
          </a:p>
        </p:txBody>
      </p:sp>
      <p:cxnSp>
        <p:nvCxnSpPr>
          <p:cNvPr id="22" name="Shape 21"/>
          <p:cNvCxnSpPr>
            <a:stCxn id="9" idx="6"/>
          </p:cNvCxnSpPr>
          <p:nvPr/>
        </p:nvCxnSpPr>
        <p:spPr>
          <a:xfrm>
            <a:off x="9525000" y="2590800"/>
            <a:ext cx="1219200" cy="3226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601200" y="22098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rdf:type</a:t>
            </a:r>
            <a:endParaRPr lang="en-US" sz="1400" dirty="0"/>
          </a:p>
        </p:txBody>
      </p:sp>
      <p:cxnSp>
        <p:nvCxnSpPr>
          <p:cNvPr id="28" name="Shape 21"/>
          <p:cNvCxnSpPr>
            <a:stCxn id="10" idx="6"/>
          </p:cNvCxnSpPr>
          <p:nvPr/>
        </p:nvCxnSpPr>
        <p:spPr>
          <a:xfrm>
            <a:off x="9525000" y="4114800"/>
            <a:ext cx="685800" cy="158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525000" y="373082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rdf:type</a:t>
            </a:r>
            <a:endParaRPr lang="en-US" sz="1400" dirty="0"/>
          </a:p>
        </p:txBody>
      </p:sp>
      <p:cxnSp>
        <p:nvCxnSpPr>
          <p:cNvPr id="33" name="Shape 21"/>
          <p:cNvCxnSpPr/>
          <p:nvPr/>
        </p:nvCxnSpPr>
        <p:spPr>
          <a:xfrm rot="10800000">
            <a:off x="1295401" y="685800"/>
            <a:ext cx="1028700" cy="621268"/>
          </a:xfrm>
          <a:prstGeom prst="curved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0" y="8382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rdf:type</a:t>
            </a:r>
            <a:endParaRPr lang="en-US" sz="1400" dirty="0"/>
          </a:p>
        </p:txBody>
      </p:sp>
      <p:cxnSp>
        <p:nvCxnSpPr>
          <p:cNvPr id="37" name="Shape 21"/>
          <p:cNvCxnSpPr>
            <a:stCxn id="5" idx="2"/>
            <a:endCxn id="12" idx="2"/>
          </p:cNvCxnSpPr>
          <p:nvPr/>
        </p:nvCxnSpPr>
        <p:spPr>
          <a:xfrm rot="10800000">
            <a:off x="876300" y="674132"/>
            <a:ext cx="1638300" cy="2069068"/>
          </a:xfrm>
          <a:prstGeom prst="curved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95400" y="18288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rdf:type</a:t>
            </a:r>
            <a:endParaRPr lang="en-US" sz="1400" dirty="0"/>
          </a:p>
        </p:txBody>
      </p:sp>
      <p:cxnSp>
        <p:nvCxnSpPr>
          <p:cNvPr id="43" name="Shape 21"/>
          <p:cNvCxnSpPr>
            <a:stCxn id="6" idx="2"/>
          </p:cNvCxnSpPr>
          <p:nvPr/>
        </p:nvCxnSpPr>
        <p:spPr>
          <a:xfrm rot="10800000">
            <a:off x="304800" y="685800"/>
            <a:ext cx="2057400" cy="3657600"/>
          </a:xfrm>
          <a:prstGeom prst="curved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43000" y="327362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rdf:type</a:t>
            </a:r>
            <a:endParaRPr lang="en-US" sz="1400" dirty="0"/>
          </a:p>
        </p:txBody>
      </p:sp>
      <p:cxnSp>
        <p:nvCxnSpPr>
          <p:cNvPr id="53" name="Curved Connector 52"/>
          <p:cNvCxnSpPr>
            <a:stCxn id="4" idx="6"/>
            <a:endCxn id="8" idx="2"/>
          </p:cNvCxnSpPr>
          <p:nvPr/>
        </p:nvCxnSpPr>
        <p:spPr>
          <a:xfrm flipV="1">
            <a:off x="5334000" y="1219200"/>
            <a:ext cx="2514600" cy="762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410200" y="911423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400" dirty="0" err="1" smtClean="0"/>
              <a:t>fm:hasDataOperationMotif</a:t>
            </a:r>
            <a:endParaRPr lang="en-US" sz="1400" dirty="0"/>
          </a:p>
        </p:txBody>
      </p:sp>
      <p:cxnSp>
        <p:nvCxnSpPr>
          <p:cNvPr id="56" name="Curved Connector 55"/>
          <p:cNvCxnSpPr>
            <a:stCxn id="5" idx="6"/>
            <a:endCxn id="9" idx="2"/>
          </p:cNvCxnSpPr>
          <p:nvPr/>
        </p:nvCxnSpPr>
        <p:spPr>
          <a:xfrm flipV="1">
            <a:off x="5334000" y="2590800"/>
            <a:ext cx="2819400" cy="1524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410200" y="2286000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400" dirty="0" err="1" smtClean="0"/>
              <a:t>fm:hasDataOperationMotif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5867400" y="3807023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400" dirty="0" err="1" smtClean="0"/>
              <a:t>fm:hasDataOperationMotif</a:t>
            </a:r>
            <a:endParaRPr lang="en-US" sz="1400" dirty="0"/>
          </a:p>
        </p:txBody>
      </p:sp>
      <p:cxnSp>
        <p:nvCxnSpPr>
          <p:cNvPr id="61" name="Curved Connector 60"/>
          <p:cNvCxnSpPr>
            <a:stCxn id="6" idx="6"/>
            <a:endCxn id="10" idx="2"/>
          </p:cNvCxnSpPr>
          <p:nvPr/>
        </p:nvCxnSpPr>
        <p:spPr>
          <a:xfrm flipV="1">
            <a:off x="5638800" y="4114800"/>
            <a:ext cx="2514600" cy="2286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2590800" y="6019800"/>
            <a:ext cx="2819400" cy="609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:processor</a:t>
            </a:r>
            <a:r>
              <a:rPr lang="en-US" sz="1400" dirty="0" smtClean="0">
                <a:solidFill>
                  <a:schemeClr val="tx1"/>
                </a:solidFill>
              </a:rPr>
              <a:t>/</a:t>
            </a:r>
            <a:r>
              <a:rPr lang="en-US" sz="1400" dirty="0" err="1" smtClean="0">
                <a:solidFill>
                  <a:schemeClr val="tx1"/>
                </a:solidFill>
              </a:rPr>
              <a:t>getJobState</a:t>
            </a:r>
            <a:r>
              <a:rPr lang="en-US" sz="1400" dirty="0" smtClean="0">
                <a:solidFill>
                  <a:schemeClr val="tx1"/>
                </a:solidFill>
              </a:rPr>
              <a:t>/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7620000" y="5715000"/>
            <a:ext cx="13716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_:mtf4</a:t>
            </a:r>
          </a:p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66" name="Curved Connector 65"/>
          <p:cNvCxnSpPr>
            <a:stCxn id="5" idx="6"/>
            <a:endCxn id="65" idx="2"/>
          </p:cNvCxnSpPr>
          <p:nvPr/>
        </p:nvCxnSpPr>
        <p:spPr>
          <a:xfrm>
            <a:off x="5334000" y="2743200"/>
            <a:ext cx="2286000" cy="3276600"/>
          </a:xfrm>
          <a:prstGeom prst="curvedConnector3">
            <a:avLst>
              <a:gd name="adj1" fmla="val 2390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400800" y="5181600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wfm:hasWorkflowMotif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9753600" y="5794177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/>
              <a:t>wfm:AsynchronousInvocation</a:t>
            </a:r>
            <a:endParaRPr lang="en-US" sz="1800" b="1" dirty="0"/>
          </a:p>
        </p:txBody>
      </p:sp>
      <p:cxnSp>
        <p:nvCxnSpPr>
          <p:cNvPr id="72" name="Shape 21"/>
          <p:cNvCxnSpPr/>
          <p:nvPr/>
        </p:nvCxnSpPr>
        <p:spPr>
          <a:xfrm>
            <a:off x="8991600" y="6022777"/>
            <a:ext cx="685800" cy="158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991600" y="56388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rdf:type</a:t>
            </a:r>
            <a:endParaRPr lang="en-US" sz="1400" dirty="0"/>
          </a:p>
        </p:txBody>
      </p:sp>
      <p:cxnSp>
        <p:nvCxnSpPr>
          <p:cNvPr id="75" name="Shape 21"/>
          <p:cNvCxnSpPr>
            <a:stCxn id="64" idx="2"/>
          </p:cNvCxnSpPr>
          <p:nvPr/>
        </p:nvCxnSpPr>
        <p:spPr>
          <a:xfrm rot="10800000">
            <a:off x="76200" y="685800"/>
            <a:ext cx="2514601" cy="5638800"/>
          </a:xfrm>
          <a:prstGeom prst="curved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524000" y="540722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rdf:type</a:t>
            </a:r>
            <a:endParaRPr lang="en-US" sz="1400" dirty="0"/>
          </a:p>
        </p:txBody>
      </p:sp>
      <p:cxnSp>
        <p:nvCxnSpPr>
          <p:cNvPr id="86" name="Curved Connector 85"/>
          <p:cNvCxnSpPr>
            <a:stCxn id="64" idx="6"/>
            <a:endCxn id="65" idx="2"/>
          </p:cNvCxnSpPr>
          <p:nvPr/>
        </p:nvCxnSpPr>
        <p:spPr>
          <a:xfrm flipV="1">
            <a:off x="5410200" y="6019800"/>
            <a:ext cx="220980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257800" y="6321623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wfm:hasWorkflowMotif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7772400" y="80126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Class</a:t>
            </a:r>
            <a:endParaRPr lang="en-US" sz="18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8610600" y="807422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Property</a:t>
            </a:r>
            <a:endParaRPr lang="en-US" sz="1400" dirty="0"/>
          </a:p>
        </p:txBody>
      </p:sp>
      <p:sp>
        <p:nvSpPr>
          <p:cNvPr id="92" name="Oval 91"/>
          <p:cNvSpPr/>
          <p:nvPr/>
        </p:nvSpPr>
        <p:spPr>
          <a:xfrm>
            <a:off x="9677400" y="7924800"/>
            <a:ext cx="1524000" cy="6096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:fragment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11430000" y="7924800"/>
            <a:ext cx="13716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_:</a:t>
            </a:r>
            <a:r>
              <a:rPr lang="en-US" sz="1400" dirty="0" err="1" smtClean="0">
                <a:solidFill>
                  <a:srgbClr val="000000"/>
                </a:solidFill>
              </a:rPr>
              <a:t>bnode</a:t>
            </a:r>
            <a:endParaRPr lang="en-US" sz="1400" dirty="0" smtClean="0">
              <a:solidFill>
                <a:srgbClr val="000000"/>
              </a:solidFill>
            </a:endParaRPr>
          </a:p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111 Grupo"/>
          <p:cNvGrpSpPr/>
          <p:nvPr/>
        </p:nvGrpSpPr>
        <p:grpSpPr>
          <a:xfrm>
            <a:off x="1000200" y="1159494"/>
            <a:ext cx="10871448" cy="5416224"/>
            <a:chOff x="1000200" y="1159494"/>
            <a:chExt cx="10871448" cy="5416224"/>
          </a:xfrm>
        </p:grpSpPr>
        <p:sp>
          <p:nvSpPr>
            <p:cNvPr id="4" name="Oval 3"/>
            <p:cNvSpPr/>
            <p:nvPr/>
          </p:nvSpPr>
          <p:spPr>
            <a:xfrm>
              <a:off x="1000200" y="1238671"/>
              <a:ext cx="3539480" cy="6096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solidFill>
                    <a:schemeClr val="tx1"/>
                  </a:solidFill>
                </a:rPr>
                <a:t>wfdesc:Process</a:t>
              </a:r>
              <a:r>
                <a:rPr lang="en-US" sz="1600" dirty="0" smtClean="0">
                  <a:solidFill>
                    <a:schemeClr val="tx1"/>
                  </a:solidFill>
                </a:rPr>
                <a:t/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:processor/warp2D_input/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000200" y="2438400"/>
              <a:ext cx="3539480" cy="6096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solidFill>
                    <a:schemeClr val="tx1"/>
                  </a:solidFill>
                </a:rPr>
                <a:t>wfdesc:Process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/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:</a:t>
              </a:r>
              <a:r>
                <a:rPr lang="en-US" sz="1600" dirty="0">
                  <a:solidFill>
                    <a:schemeClr val="tx1"/>
                  </a:solidFill>
                </a:rPr>
                <a:t>processor/warp2D/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7580420" y="1238672"/>
              <a:ext cx="4252632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solidFill>
                    <a:schemeClr val="tx1"/>
                  </a:solidFill>
                </a:rPr>
                <a:t>wfm:InputAugmentation</a:t>
              </a:r>
              <a:r>
                <a:rPr lang="en-US" sz="1600" dirty="0" smtClean="0">
                  <a:solidFill>
                    <a:srgbClr val="000000"/>
                  </a:solidFill>
                </a:rPr>
                <a:t/>
              </a:r>
              <a:br>
                <a:rPr lang="en-US" sz="1600" dirty="0" smtClean="0">
                  <a:solidFill>
                    <a:srgbClr val="000000"/>
                  </a:solidFill>
                </a:rPr>
              </a:br>
              <a:r>
                <a:rPr lang="en-US" sz="1600" dirty="0" smtClean="0">
                  <a:solidFill>
                    <a:srgbClr val="000000"/>
                  </a:solidFill>
                </a:rPr>
                <a:t>_:mtf1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620000" y="2441638"/>
              <a:ext cx="4251648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solidFill>
                    <a:schemeClr val="tx1"/>
                  </a:solidFill>
                </a:rPr>
                <a:t>wfm:DataAnalysis</a:t>
              </a:r>
              <a:endParaRPr lang="en-US" sz="16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_:mtf2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53" name="Curved Connector 52"/>
            <p:cNvCxnSpPr>
              <a:stCxn id="4" idx="6"/>
              <a:endCxn id="8" idx="2"/>
            </p:cNvCxnSpPr>
            <p:nvPr/>
          </p:nvCxnSpPr>
          <p:spPr>
            <a:xfrm>
              <a:off x="4539680" y="1543471"/>
              <a:ext cx="304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480248" y="1159494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w</a:t>
              </a:r>
              <a:r>
                <a:rPr lang="en-US" sz="1600" dirty="0" err="1" smtClean="0"/>
                <a:t>fm:hasDataOperationMotif</a:t>
              </a:r>
              <a:endParaRPr lang="en-US" sz="1600" dirty="0"/>
            </a:p>
          </p:txBody>
        </p:sp>
        <p:cxnSp>
          <p:nvCxnSpPr>
            <p:cNvPr id="56" name="Curved Connector 55"/>
            <p:cNvCxnSpPr>
              <a:stCxn id="5" idx="6"/>
              <a:endCxn id="9" idx="2"/>
            </p:cNvCxnSpPr>
            <p:nvPr/>
          </p:nvCxnSpPr>
          <p:spPr>
            <a:xfrm>
              <a:off x="4539680" y="2743200"/>
              <a:ext cx="3080320" cy="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773440" y="2416794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w</a:t>
              </a:r>
              <a:r>
                <a:rPr lang="en-US" sz="1600" dirty="0" err="1" smtClean="0"/>
                <a:t>fm:hasDataOperationMotif</a:t>
              </a:r>
              <a:endParaRPr lang="en-US" sz="1600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1000200" y="3930310"/>
              <a:ext cx="3539480" cy="6096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solidFill>
                    <a:schemeClr val="tx1"/>
                  </a:solidFill>
                </a:rPr>
                <a:t>wfdesc:Process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/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:</a:t>
              </a:r>
              <a:r>
                <a:rPr lang="en-US" sz="1600" dirty="0">
                  <a:solidFill>
                    <a:schemeClr val="tx1"/>
                  </a:solidFill>
                </a:rPr>
                <a:t>processor</a:t>
              </a:r>
              <a:r>
                <a:rPr lang="en-US" sz="1600" dirty="0" smtClean="0">
                  <a:solidFill>
                    <a:schemeClr val="tx1"/>
                  </a:solidFill>
                </a:rPr>
                <a:t>/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getJobState</a:t>
              </a:r>
              <a:r>
                <a:rPr lang="en-US" sz="1600" dirty="0" smtClean="0">
                  <a:solidFill>
                    <a:schemeClr val="tx1"/>
                  </a:solidFill>
                </a:rPr>
                <a:t>/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7722432" y="3930310"/>
              <a:ext cx="411062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solidFill>
                    <a:schemeClr val="tx1"/>
                  </a:solidFill>
                </a:rPr>
                <a:t>wfm:AsynchronousInvocation</a:t>
              </a:r>
              <a:endParaRPr lang="en-US" sz="16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_:mtf4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66" name="Curved Connector 65"/>
            <p:cNvCxnSpPr>
              <a:stCxn id="5" idx="6"/>
              <a:endCxn id="65" idx="2"/>
            </p:cNvCxnSpPr>
            <p:nvPr/>
          </p:nvCxnSpPr>
          <p:spPr>
            <a:xfrm>
              <a:off x="4539680" y="2743200"/>
              <a:ext cx="3182752" cy="149191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6085453" y="3237910"/>
              <a:ext cx="35219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wfm:hasWorkflowMotif</a:t>
              </a:r>
              <a:endParaRPr lang="en-US" sz="1600" dirty="0"/>
            </a:p>
          </p:txBody>
        </p:sp>
        <p:cxnSp>
          <p:nvCxnSpPr>
            <p:cNvPr id="86" name="Curved Connector 85"/>
            <p:cNvCxnSpPr>
              <a:stCxn id="64" idx="6"/>
              <a:endCxn id="65" idx="2"/>
            </p:cNvCxnSpPr>
            <p:nvPr/>
          </p:nvCxnSpPr>
          <p:spPr>
            <a:xfrm>
              <a:off x="4539680" y="4235110"/>
              <a:ext cx="31827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543400" y="4201356"/>
              <a:ext cx="3657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wfm:hasWorkflowMotif</a:t>
              </a:r>
              <a:endParaRPr lang="en-US" sz="1600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7985448" y="5966118"/>
              <a:ext cx="1524000" cy="609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: workflow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fragment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9738048" y="5966118"/>
              <a:ext cx="1371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_:blank</a:t>
              </a:r>
              <a:br>
                <a:rPr lang="en-US" sz="1600" dirty="0" smtClean="0">
                  <a:solidFill>
                    <a:srgbClr val="000000"/>
                  </a:solidFill>
                </a:rPr>
              </a:br>
              <a:r>
                <a:rPr lang="en-US" sz="1600" dirty="0" smtClean="0">
                  <a:solidFill>
                    <a:srgbClr val="000000"/>
                  </a:solidFill>
                </a:rPr>
                <a:t>node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49" name="Oval 5"/>
            <p:cNvSpPr/>
            <p:nvPr/>
          </p:nvSpPr>
          <p:spPr>
            <a:xfrm>
              <a:off x="1000200" y="4992854"/>
              <a:ext cx="3708648" cy="6096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solidFill>
                    <a:schemeClr val="tx1"/>
                  </a:solidFill>
                </a:rPr>
                <a:t>wfdesc:Process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/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:</a:t>
              </a:r>
              <a:r>
                <a:rPr lang="en-US" sz="1600" dirty="0">
                  <a:solidFill>
                    <a:schemeClr val="tx1"/>
                  </a:solidFill>
                </a:rPr>
                <a:t>processor/warp2D_output/</a:t>
              </a:r>
            </a:p>
          </p:txBody>
        </p:sp>
        <p:sp>
          <p:nvSpPr>
            <p:cNvPr id="50" name="Oval 9"/>
            <p:cNvSpPr/>
            <p:nvPr/>
          </p:nvSpPr>
          <p:spPr>
            <a:xfrm>
              <a:off x="7643044" y="4992854"/>
              <a:ext cx="4190008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solidFill>
                    <a:srgbClr val="000000"/>
                  </a:solidFill>
                </a:rPr>
                <a:t>wfm:OutputExtraction</a:t>
              </a:r>
              <a:r>
                <a:rPr lang="en-US" sz="1600" dirty="0" smtClean="0">
                  <a:solidFill>
                    <a:srgbClr val="000000"/>
                  </a:solidFill>
                </a:rPr>
                <a:t/>
              </a:r>
              <a:br>
                <a:rPr lang="en-US" sz="1600" dirty="0" smtClean="0">
                  <a:solidFill>
                    <a:srgbClr val="000000"/>
                  </a:solidFill>
                </a:rPr>
              </a:br>
              <a:r>
                <a:rPr lang="en-US" sz="1600" dirty="0" smtClean="0">
                  <a:solidFill>
                    <a:srgbClr val="000000"/>
                  </a:solidFill>
                </a:rPr>
                <a:t>_:mtf3</a:t>
              </a:r>
            </a:p>
          </p:txBody>
        </p:sp>
        <p:sp>
          <p:nvSpPr>
            <p:cNvPr id="51" name="TextBox 59"/>
            <p:cNvSpPr txBox="1"/>
            <p:nvPr/>
          </p:nvSpPr>
          <p:spPr>
            <a:xfrm>
              <a:off x="4684820" y="4974096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w</a:t>
              </a:r>
              <a:r>
                <a:rPr lang="en-US" sz="1600" dirty="0" err="1" smtClean="0"/>
                <a:t>fm:hasDataOperationMotif</a:t>
              </a:r>
              <a:endParaRPr lang="en-US" sz="1600" dirty="0"/>
            </a:p>
          </p:txBody>
        </p:sp>
        <p:cxnSp>
          <p:nvCxnSpPr>
            <p:cNvPr id="52" name="Curved Connector 60"/>
            <p:cNvCxnSpPr>
              <a:stCxn id="49" idx="6"/>
              <a:endCxn id="50" idx="2"/>
            </p:cNvCxnSpPr>
            <p:nvPr/>
          </p:nvCxnSpPr>
          <p:spPr>
            <a:xfrm>
              <a:off x="4708848" y="5297654"/>
              <a:ext cx="29341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496010" y="768152"/>
            <a:ext cx="8532440" cy="6701607"/>
            <a:chOff x="467544" y="-171400"/>
            <a:chExt cx="8532440" cy="6701607"/>
          </a:xfrm>
        </p:grpSpPr>
        <p:grpSp>
          <p:nvGrpSpPr>
            <p:cNvPr id="47" name="15 Grupo"/>
            <p:cNvGrpSpPr/>
            <p:nvPr/>
          </p:nvGrpSpPr>
          <p:grpSpPr>
            <a:xfrm>
              <a:off x="467544" y="-171400"/>
              <a:ext cx="6766198" cy="6701607"/>
              <a:chOff x="467544" y="-171400"/>
              <a:chExt cx="6766198" cy="6701607"/>
            </a:xfrm>
          </p:grpSpPr>
          <p:grpSp>
            <p:nvGrpSpPr>
              <p:cNvPr id="63" name="5 Grupo"/>
              <p:cNvGrpSpPr/>
              <p:nvPr/>
            </p:nvGrpSpPr>
            <p:grpSpPr>
              <a:xfrm>
                <a:off x="467544" y="-171400"/>
                <a:ext cx="6766198" cy="6701607"/>
                <a:chOff x="971600" y="72008"/>
                <a:chExt cx="6766198" cy="6701607"/>
              </a:xfrm>
            </p:grpSpPr>
            <p:pic>
              <p:nvPicPr>
                <p:cNvPr id="68" name="Picture 5" descr="C:\Users\Monen\Desktop\Tesis\Workflow Scenarios\Figures\SMAP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16819" t="500" b="52998"/>
                <a:stretch>
                  <a:fillRect/>
                </a:stretch>
              </p:blipFill>
              <p:spPr bwMode="auto">
                <a:xfrm>
                  <a:off x="971600" y="72008"/>
                  <a:ext cx="6766198" cy="6701607"/>
                </a:xfrm>
                <a:prstGeom prst="rect">
                  <a:avLst/>
                </a:prstGeom>
                <a:noFill/>
              </p:spPr>
            </p:pic>
            <p:sp>
              <p:nvSpPr>
                <p:cNvPr id="69" name="68 Rectángulo"/>
                <p:cNvSpPr/>
                <p:nvPr/>
              </p:nvSpPr>
              <p:spPr>
                <a:xfrm>
                  <a:off x="4427984" y="1657266"/>
                  <a:ext cx="3240360" cy="3528392"/>
                </a:xfrm>
                <a:prstGeom prst="rect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67" name="66 Rectángulo"/>
              <p:cNvSpPr/>
              <p:nvPr/>
            </p:nvSpPr>
            <p:spPr>
              <a:xfrm>
                <a:off x="496010" y="1412776"/>
                <a:ext cx="3312368" cy="3528392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9" name="48 Llamada rectangular redondeada"/>
            <p:cNvSpPr/>
            <p:nvPr/>
          </p:nvSpPr>
          <p:spPr>
            <a:xfrm>
              <a:off x="7596336" y="1772816"/>
              <a:ext cx="1152128" cy="720080"/>
            </a:xfrm>
            <a:prstGeom prst="wedgeRoundRectCallout">
              <a:avLst>
                <a:gd name="adj1" fmla="val -238775"/>
                <a:gd name="adj2" fmla="val -22158"/>
                <a:gd name="adj3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0" name="49 Llamada rectangular redondeada"/>
            <p:cNvSpPr/>
            <p:nvPr/>
          </p:nvSpPr>
          <p:spPr>
            <a:xfrm>
              <a:off x="7596336" y="1772816"/>
              <a:ext cx="1152128" cy="720080"/>
            </a:xfrm>
            <a:prstGeom prst="wedgeRoundRectCallout">
              <a:avLst>
                <a:gd name="adj1" fmla="val -459237"/>
                <a:gd name="adj2" fmla="val 6062"/>
                <a:gd name="adj3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smtClean="0">
                  <a:solidFill>
                    <a:schemeClr val="tx1"/>
                  </a:solidFill>
                </a:rPr>
                <a:t>Data </a:t>
              </a:r>
              <a:r>
                <a:rPr lang="es-ES" sz="2000" dirty="0" err="1" smtClean="0">
                  <a:solidFill>
                    <a:schemeClr val="tx1"/>
                  </a:solidFill>
                </a:rPr>
                <a:t>Analysis</a:t>
              </a:r>
              <a:endParaRPr lang="es-ES" sz="2000" dirty="0">
                <a:solidFill>
                  <a:schemeClr val="tx1"/>
                </a:solidFill>
              </a:endParaRPr>
            </a:p>
          </p:txBody>
        </p:sp>
        <p:sp>
          <p:nvSpPr>
            <p:cNvPr id="51" name="50 Llamada rectangular redondeada"/>
            <p:cNvSpPr/>
            <p:nvPr/>
          </p:nvSpPr>
          <p:spPr>
            <a:xfrm>
              <a:off x="7668344" y="3645024"/>
              <a:ext cx="1152128" cy="720080"/>
            </a:xfrm>
            <a:prstGeom prst="wedgeRoundRectCallout">
              <a:avLst>
                <a:gd name="adj1" fmla="val -200982"/>
                <a:gd name="adj2" fmla="val -6032"/>
                <a:gd name="adj3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Sort</a:t>
              </a:r>
              <a:endParaRPr lang="es-ES" dirty="0"/>
            </a:p>
          </p:txBody>
        </p:sp>
        <p:sp>
          <p:nvSpPr>
            <p:cNvPr id="52" name="51 Llamada rectangular redondeada"/>
            <p:cNvSpPr/>
            <p:nvPr/>
          </p:nvSpPr>
          <p:spPr>
            <a:xfrm>
              <a:off x="7668344" y="3645024"/>
              <a:ext cx="1152128" cy="720080"/>
            </a:xfrm>
            <a:prstGeom prst="wedgeRoundRectCallout">
              <a:avLst>
                <a:gd name="adj1" fmla="val -435301"/>
                <a:gd name="adj2" fmla="val 6063"/>
                <a:gd name="adj3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err="1" smtClean="0">
                  <a:solidFill>
                    <a:schemeClr val="tx1"/>
                  </a:solidFill>
                </a:rPr>
                <a:t>Sort</a:t>
              </a:r>
              <a:endParaRPr lang="es-E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53 Llamada rectangular redondeada"/>
            <p:cNvSpPr/>
            <p:nvPr/>
          </p:nvSpPr>
          <p:spPr>
            <a:xfrm>
              <a:off x="7668344" y="4869160"/>
              <a:ext cx="1152128" cy="720080"/>
            </a:xfrm>
            <a:prstGeom prst="wedgeRoundRectCallout">
              <a:avLst>
                <a:gd name="adj1" fmla="val -93900"/>
                <a:gd name="adj2" fmla="val -80612"/>
                <a:gd name="adj3" fmla="val 16667"/>
              </a:avLst>
            </a:prstGeom>
            <a:solidFill>
              <a:srgbClr val="F2F8A6"/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/>
                <a:t>Sort</a:t>
              </a:r>
              <a:endParaRPr lang="es-ES" dirty="0"/>
            </a:p>
          </p:txBody>
        </p:sp>
        <p:sp>
          <p:nvSpPr>
            <p:cNvPr id="57" name="56 Llamada rectangular redondeada"/>
            <p:cNvSpPr/>
            <p:nvPr/>
          </p:nvSpPr>
          <p:spPr>
            <a:xfrm>
              <a:off x="7524328" y="4869160"/>
              <a:ext cx="1475656" cy="720080"/>
            </a:xfrm>
            <a:prstGeom prst="wedgeRoundRectCallout">
              <a:avLst>
                <a:gd name="adj1" fmla="val -318026"/>
                <a:gd name="adj2" fmla="val -42313"/>
                <a:gd name="adj3" fmla="val 16667"/>
              </a:avLst>
            </a:prstGeom>
            <a:solidFill>
              <a:srgbClr val="F2F8A6"/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err="1" smtClean="0">
                  <a:solidFill>
                    <a:schemeClr val="tx1"/>
                  </a:solidFill>
                </a:rPr>
                <a:t>Internal</a:t>
              </a:r>
              <a:r>
                <a:rPr lang="es-ES" sz="2000" dirty="0" smtClean="0">
                  <a:solidFill>
                    <a:schemeClr val="tx1"/>
                  </a:solidFill>
                </a:rPr>
                <a:t> </a:t>
              </a:r>
              <a:br>
                <a:rPr lang="es-ES" sz="2000" dirty="0" smtClean="0">
                  <a:solidFill>
                    <a:schemeClr val="tx1"/>
                  </a:solidFill>
                </a:rPr>
              </a:br>
              <a:r>
                <a:rPr lang="es-ES" sz="2000" dirty="0" smtClean="0">
                  <a:solidFill>
                    <a:schemeClr val="tx1"/>
                  </a:solidFill>
                </a:rPr>
                <a:t>Macro</a:t>
              </a:r>
              <a:endParaRPr lang="es-ES" sz="2000" dirty="0">
                <a:solidFill>
                  <a:schemeClr val="tx1"/>
                </a:solidFill>
              </a:endParaRPr>
            </a:p>
          </p:txBody>
        </p:sp>
        <p:sp>
          <p:nvSpPr>
            <p:cNvPr id="58" name="57 Llamada rectangular redondeada"/>
            <p:cNvSpPr/>
            <p:nvPr/>
          </p:nvSpPr>
          <p:spPr>
            <a:xfrm>
              <a:off x="6012160" y="5733256"/>
              <a:ext cx="1152128" cy="720080"/>
            </a:xfrm>
            <a:prstGeom prst="wedgeRoundRectCallout">
              <a:avLst>
                <a:gd name="adj1" fmla="val -345857"/>
                <a:gd name="adj2" fmla="val -70533"/>
                <a:gd name="adj3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Merge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2" name="61 Llamada rectangular redondeada"/>
            <p:cNvSpPr/>
            <p:nvPr/>
          </p:nvSpPr>
          <p:spPr>
            <a:xfrm>
              <a:off x="6012160" y="5733256"/>
              <a:ext cx="1152128" cy="720080"/>
            </a:xfrm>
            <a:prstGeom prst="wedgeRoundRectCallout">
              <a:avLst>
                <a:gd name="adj1" fmla="val -96420"/>
                <a:gd name="adj2" fmla="val -68517"/>
                <a:gd name="adj3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err="1" smtClean="0">
                  <a:solidFill>
                    <a:schemeClr val="tx1"/>
                  </a:solidFill>
                </a:rPr>
                <a:t>Merge</a:t>
              </a:r>
              <a:endParaRPr lang="es-ES" sz="2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37 Grupo"/>
          <p:cNvGrpSpPr/>
          <p:nvPr/>
        </p:nvGrpSpPr>
        <p:grpSpPr>
          <a:xfrm>
            <a:off x="164570" y="984176"/>
            <a:ext cx="11707078" cy="5040560"/>
            <a:chOff x="164570" y="984176"/>
            <a:chExt cx="11707078" cy="5040560"/>
          </a:xfrm>
        </p:grpSpPr>
        <p:sp>
          <p:nvSpPr>
            <p:cNvPr id="4" name="Oval 3"/>
            <p:cNvSpPr/>
            <p:nvPr/>
          </p:nvSpPr>
          <p:spPr>
            <a:xfrm>
              <a:off x="208112" y="1238671"/>
              <a:ext cx="4331568" cy="6096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solidFill>
                    <a:schemeClr val="tx1"/>
                  </a:solidFill>
                </a:rPr>
                <a:t>opmw:WorkflowTemplateProcess</a:t>
              </a:r>
              <a:r>
                <a:rPr lang="en-US" sz="1600" dirty="0" smtClean="0">
                  <a:solidFill>
                    <a:schemeClr val="tx1"/>
                  </a:solidFill>
                </a:rPr>
                <a:t/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:SMAPV2_1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08112" y="2438400"/>
              <a:ext cx="4331568" cy="6096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solidFill>
                    <a:schemeClr val="tx1"/>
                  </a:solidFill>
                </a:rPr>
                <a:t>opmw:WorkflowTemplateProcess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/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:SMAPResultSorter_1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7"/>
            <p:cNvSpPr/>
            <p:nvPr/>
          </p:nvSpPr>
          <p:spPr>
            <a:xfrm>
              <a:off x="7580420" y="1238672"/>
              <a:ext cx="4252632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solidFill>
                    <a:schemeClr val="tx1"/>
                  </a:solidFill>
                </a:rPr>
                <a:t>wfm:DataAnalysis</a:t>
              </a:r>
              <a:r>
                <a:rPr lang="en-US" sz="1600" dirty="0" smtClean="0">
                  <a:solidFill>
                    <a:srgbClr val="000000"/>
                  </a:solidFill>
                </a:rPr>
                <a:t/>
              </a:r>
              <a:br>
                <a:rPr lang="en-US" sz="1600" dirty="0" smtClean="0">
                  <a:solidFill>
                    <a:srgbClr val="000000"/>
                  </a:solidFill>
                </a:rPr>
              </a:br>
              <a:r>
                <a:rPr lang="en-US" sz="1600" dirty="0" smtClean="0">
                  <a:solidFill>
                    <a:srgbClr val="000000"/>
                  </a:solidFill>
                </a:rPr>
                <a:t>_:mtf1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7" name="Oval 8"/>
            <p:cNvSpPr/>
            <p:nvPr/>
          </p:nvSpPr>
          <p:spPr>
            <a:xfrm>
              <a:off x="7620000" y="2441638"/>
              <a:ext cx="4251648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solidFill>
                    <a:schemeClr val="tx1"/>
                  </a:solidFill>
                </a:rPr>
                <a:t>wfm:Sort</a:t>
              </a:r>
              <a:endParaRPr lang="en-US" sz="16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_:mtf2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8" name="Curved Connector 52"/>
            <p:cNvCxnSpPr>
              <a:stCxn id="4" idx="6"/>
              <a:endCxn id="6" idx="2"/>
            </p:cNvCxnSpPr>
            <p:nvPr/>
          </p:nvCxnSpPr>
          <p:spPr>
            <a:xfrm>
              <a:off x="4539680" y="1543471"/>
              <a:ext cx="30407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54"/>
            <p:cNvSpPr txBox="1"/>
            <p:nvPr/>
          </p:nvSpPr>
          <p:spPr>
            <a:xfrm>
              <a:off x="4747444" y="1159494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w</a:t>
              </a:r>
              <a:r>
                <a:rPr lang="en-US" sz="1600" dirty="0" err="1" smtClean="0"/>
                <a:t>fm:hasDataOperationMotif</a:t>
              </a:r>
              <a:endParaRPr lang="en-US" sz="1600" dirty="0"/>
            </a:p>
          </p:txBody>
        </p:sp>
        <p:cxnSp>
          <p:nvCxnSpPr>
            <p:cNvPr id="10" name="Curved Connector 55"/>
            <p:cNvCxnSpPr>
              <a:stCxn id="5" idx="6"/>
              <a:endCxn id="7" idx="2"/>
            </p:cNvCxnSpPr>
            <p:nvPr/>
          </p:nvCxnSpPr>
          <p:spPr>
            <a:xfrm>
              <a:off x="4539680" y="2743200"/>
              <a:ext cx="3080320" cy="32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58"/>
            <p:cNvSpPr txBox="1"/>
            <p:nvPr/>
          </p:nvSpPr>
          <p:spPr>
            <a:xfrm>
              <a:off x="4773440" y="2416794"/>
              <a:ext cx="2895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w</a:t>
              </a:r>
              <a:r>
                <a:rPr lang="en-US" sz="1600" dirty="0" err="1" smtClean="0"/>
                <a:t>fm:hasDataOperationMotif</a:t>
              </a:r>
              <a:endParaRPr lang="en-US" sz="1600" dirty="0"/>
            </a:p>
          </p:txBody>
        </p:sp>
        <p:sp>
          <p:nvSpPr>
            <p:cNvPr id="12" name="Oval 63"/>
            <p:cNvSpPr/>
            <p:nvPr/>
          </p:nvSpPr>
          <p:spPr>
            <a:xfrm>
              <a:off x="208112" y="4440560"/>
              <a:ext cx="4500736" cy="6096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solidFill>
                    <a:schemeClr val="tx1"/>
                  </a:solidFill>
                </a:rPr>
                <a:t>wfdesc:WorkflowTemplateProcess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/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:Merger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64"/>
            <p:cNvSpPr/>
            <p:nvPr/>
          </p:nvSpPr>
          <p:spPr>
            <a:xfrm>
              <a:off x="7722432" y="4440560"/>
              <a:ext cx="3997696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solidFill>
                    <a:schemeClr val="tx1"/>
                  </a:solidFill>
                </a:rPr>
                <a:t>wfm:Combine</a:t>
              </a:r>
              <a:endParaRPr lang="en-US" sz="16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_:mtf4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16" name="Curved Connector 85"/>
            <p:cNvCxnSpPr>
              <a:stCxn id="12" idx="6"/>
              <a:endCxn id="13" idx="2"/>
            </p:cNvCxnSpPr>
            <p:nvPr/>
          </p:nvCxnSpPr>
          <p:spPr>
            <a:xfrm>
              <a:off x="4708848" y="4745360"/>
              <a:ext cx="30135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88"/>
            <p:cNvSpPr txBox="1"/>
            <p:nvPr/>
          </p:nvSpPr>
          <p:spPr>
            <a:xfrm>
              <a:off x="4699334" y="4750257"/>
              <a:ext cx="30230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wfm:hasDataOperationMotif</a:t>
              </a:r>
              <a:endParaRPr lang="en-US" sz="1600" dirty="0"/>
            </a:p>
          </p:txBody>
        </p:sp>
        <p:sp>
          <p:nvSpPr>
            <p:cNvPr id="18" name="Oval 91"/>
            <p:cNvSpPr/>
            <p:nvPr/>
          </p:nvSpPr>
          <p:spPr>
            <a:xfrm>
              <a:off x="8128992" y="5415136"/>
              <a:ext cx="1524000" cy="609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: workflow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chemeClr val="tx1"/>
                  </a:solidFill>
                </a:rPr>
                <a:t>fragment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92"/>
            <p:cNvSpPr/>
            <p:nvPr/>
          </p:nvSpPr>
          <p:spPr>
            <a:xfrm>
              <a:off x="9881592" y="5415136"/>
              <a:ext cx="1371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_:blank</a:t>
              </a:r>
              <a:br>
                <a:rPr lang="en-US" sz="1600" dirty="0" smtClean="0">
                  <a:solidFill>
                    <a:srgbClr val="000000"/>
                  </a:solidFill>
                </a:rPr>
              </a:br>
              <a:r>
                <a:rPr lang="en-US" sz="1600" dirty="0" smtClean="0">
                  <a:solidFill>
                    <a:srgbClr val="000000"/>
                  </a:solidFill>
                </a:rPr>
                <a:t>node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1" name="Oval 9"/>
            <p:cNvSpPr/>
            <p:nvPr/>
          </p:nvSpPr>
          <p:spPr>
            <a:xfrm>
              <a:off x="7580420" y="3470920"/>
              <a:ext cx="4190008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solidFill>
                    <a:srgbClr val="000000"/>
                  </a:solidFill>
                </a:rPr>
                <a:t>wfm:InternalMacro</a:t>
              </a:r>
              <a:r>
                <a:rPr lang="en-US" sz="1600" dirty="0" smtClean="0">
                  <a:solidFill>
                    <a:srgbClr val="000000"/>
                  </a:solidFill>
                </a:rPr>
                <a:t/>
              </a:r>
              <a:br>
                <a:rPr lang="en-US" sz="1600" dirty="0" smtClean="0">
                  <a:solidFill>
                    <a:srgbClr val="000000"/>
                  </a:solidFill>
                </a:rPr>
              </a:br>
              <a:r>
                <a:rPr lang="en-US" sz="1600" dirty="0" smtClean="0">
                  <a:solidFill>
                    <a:srgbClr val="000000"/>
                  </a:solidFill>
                </a:rPr>
                <a:t>_:mtf3</a:t>
              </a:r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164570" y="984176"/>
              <a:ext cx="4500736" cy="259228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2" name="31 Forma"/>
            <p:cNvCxnSpPr>
              <a:stCxn id="30" idx="2"/>
              <a:endCxn id="21" idx="2"/>
            </p:cNvCxnSpPr>
            <p:nvPr/>
          </p:nvCxnSpPr>
          <p:spPr>
            <a:xfrm rot="16200000" flipH="1">
              <a:off x="4898051" y="1093351"/>
              <a:ext cx="199256" cy="516548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88"/>
            <p:cNvSpPr txBox="1"/>
            <p:nvPr/>
          </p:nvSpPr>
          <p:spPr>
            <a:xfrm>
              <a:off x="4708848" y="3437166"/>
              <a:ext cx="3657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wfm:hasWorkflowMotif</a:t>
              </a:r>
              <a:endParaRPr lang="en-US" sz="1600" dirty="0"/>
            </a:p>
          </p:txBody>
        </p:sp>
        <p:sp>
          <p:nvSpPr>
            <p:cNvPr id="37" name="TextBox 58"/>
            <p:cNvSpPr txBox="1"/>
            <p:nvPr/>
          </p:nvSpPr>
          <p:spPr>
            <a:xfrm>
              <a:off x="3280134" y="3266937"/>
              <a:ext cx="14627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:namedGraph1</a:t>
              </a:r>
              <a:endParaRPr lang="en-US" sz="16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123</Words>
  <Application>Microsoft Office PowerPoint</Application>
  <PresentationFormat>Papel A3 (297 x 420 mm)</PresentationFormat>
  <Paragraphs>79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Company>University of Manchester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Pinar ALPER</dc:creator>
  <cp:lastModifiedBy>Dani</cp:lastModifiedBy>
  <cp:revision>52</cp:revision>
  <dcterms:created xsi:type="dcterms:W3CDTF">2013-05-14T09:05:24Z</dcterms:created>
  <dcterms:modified xsi:type="dcterms:W3CDTF">2013-05-16T16:28:10Z</dcterms:modified>
</cp:coreProperties>
</file>