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52 Grupo"/>
          <p:cNvGrpSpPr/>
          <p:nvPr/>
        </p:nvGrpSpPr>
        <p:grpSpPr>
          <a:xfrm>
            <a:off x="193580" y="1412776"/>
            <a:ext cx="8396800" cy="3524983"/>
            <a:chOff x="193580" y="1412776"/>
            <a:chExt cx="8396800" cy="3524983"/>
          </a:xfrm>
        </p:grpSpPr>
        <p:sp>
          <p:nvSpPr>
            <p:cNvPr id="4" name="3 Elipse"/>
            <p:cNvSpPr/>
            <p:nvPr/>
          </p:nvSpPr>
          <p:spPr>
            <a:xfrm>
              <a:off x="1043608" y="1484784"/>
              <a:ext cx="2304256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ex:Process</a:t>
              </a:r>
              <a:endParaRPr lang="es-ES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1043608" y="2708920"/>
              <a:ext cx="2304256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</a:t>
              </a:r>
              <a:br>
                <a:rPr lang="es-ES" dirty="0" smtClean="0"/>
              </a:br>
              <a:r>
                <a:rPr lang="es-ES" dirty="0" err="1" smtClean="0"/>
                <a:t>Workflow</a:t>
              </a:r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043608" y="3933056"/>
              <a:ext cx="2304256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</a:t>
              </a:r>
              <a:br>
                <a:rPr lang="es-ES" dirty="0" smtClean="0"/>
              </a:br>
              <a:r>
                <a:rPr lang="es-ES" dirty="0" err="1" smtClean="0"/>
                <a:t>WorkflowStep</a:t>
              </a:r>
              <a:endParaRPr lang="es-ES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5724128" y="1484784"/>
              <a:ext cx="2304256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wfm:Motif</a:t>
              </a:r>
              <a:endParaRPr lang="es-ES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5724128" y="2708920"/>
              <a:ext cx="2304256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wfm</a:t>
              </a:r>
              <a:r>
                <a:rPr lang="es-ES" dirty="0" smtClean="0"/>
                <a:t>:</a:t>
              </a:r>
              <a:br>
                <a:rPr lang="es-ES" dirty="0" smtClean="0"/>
              </a:br>
              <a:r>
                <a:rPr lang="es-ES" dirty="0" err="1" smtClean="0"/>
                <a:t>WorkflowMotif</a:t>
              </a:r>
              <a:endParaRPr lang="es-ES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5724128" y="3933056"/>
              <a:ext cx="2376264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wfm</a:t>
              </a:r>
              <a:r>
                <a:rPr lang="es-ES" dirty="0" smtClean="0"/>
                <a:t>:</a:t>
              </a:r>
              <a:br>
                <a:rPr lang="es-ES" dirty="0" smtClean="0"/>
              </a:br>
              <a:r>
                <a:rPr lang="es-ES" dirty="0" err="1" smtClean="0"/>
                <a:t>OperationMotif</a:t>
              </a:r>
              <a:endParaRPr lang="es-ES" dirty="0"/>
            </a:p>
          </p:txBody>
        </p:sp>
        <p:cxnSp>
          <p:nvCxnSpPr>
            <p:cNvPr id="11" name="10 Conector recto de flecha"/>
            <p:cNvCxnSpPr>
              <a:stCxn id="5" idx="0"/>
              <a:endCxn id="4" idx="4"/>
            </p:cNvCxnSpPr>
            <p:nvPr/>
          </p:nvCxnSpPr>
          <p:spPr>
            <a:xfrm flipV="1">
              <a:off x="2195736" y="227687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stCxn id="8" idx="0"/>
              <a:endCxn id="7" idx="4"/>
            </p:cNvCxnSpPr>
            <p:nvPr/>
          </p:nvCxnSpPr>
          <p:spPr>
            <a:xfrm flipV="1">
              <a:off x="6876256" y="227687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22 Conector curvado"/>
            <p:cNvCxnSpPr>
              <a:stCxn id="6" idx="2"/>
              <a:endCxn id="4" idx="2"/>
            </p:cNvCxnSpPr>
            <p:nvPr/>
          </p:nvCxnSpPr>
          <p:spPr>
            <a:xfrm rot="10800000">
              <a:off x="1043608" y="1880828"/>
              <a:ext cx="12700" cy="2448272"/>
            </a:xfrm>
            <a:prstGeom prst="curvedConnector3">
              <a:avLst>
                <a:gd name="adj1" fmla="val 733846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24 Conector curvado"/>
            <p:cNvCxnSpPr>
              <a:stCxn id="9" idx="6"/>
              <a:endCxn id="7" idx="6"/>
            </p:cNvCxnSpPr>
            <p:nvPr/>
          </p:nvCxnSpPr>
          <p:spPr>
            <a:xfrm flipH="1" flipV="1">
              <a:off x="8028384" y="1880828"/>
              <a:ext cx="72008" cy="2448272"/>
            </a:xfrm>
            <a:prstGeom prst="curvedConnector3">
              <a:avLst>
                <a:gd name="adj1" fmla="val -59097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>
              <a:stCxn id="4" idx="6"/>
              <a:endCxn id="7" idx="2"/>
            </p:cNvCxnSpPr>
            <p:nvPr/>
          </p:nvCxnSpPr>
          <p:spPr>
            <a:xfrm>
              <a:off x="3347864" y="1880828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>
              <a:stCxn id="5" idx="6"/>
              <a:endCxn id="8" idx="2"/>
            </p:cNvCxnSpPr>
            <p:nvPr/>
          </p:nvCxnSpPr>
          <p:spPr>
            <a:xfrm>
              <a:off x="3347864" y="3104964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>
              <a:stCxn id="6" idx="6"/>
              <a:endCxn id="9" idx="2"/>
            </p:cNvCxnSpPr>
            <p:nvPr/>
          </p:nvCxnSpPr>
          <p:spPr>
            <a:xfrm>
              <a:off x="3347864" y="4329100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 flipV="1">
              <a:off x="5364088" y="1932568"/>
              <a:ext cx="0" cy="2376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V="1">
              <a:off x="3635896" y="1960704"/>
              <a:ext cx="0" cy="108012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3347864" y="141277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wfm:implementsMotif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286588" y="3025088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wfm:implements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err="1" smtClean="0"/>
                <a:t>WorkflowMotif</a:t>
              </a:r>
              <a:endParaRPr lang="es-ES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347864" y="4291428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wfm:implements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err="1" smtClean="0"/>
                <a:t>DataMotif</a:t>
              </a:r>
              <a:endParaRPr lang="es-ES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193580" y="3501008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subclassOf</a:t>
              </a:r>
              <a:endParaRPr lang="es-ES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1071744" y="2334812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subclassOf</a:t>
              </a:r>
              <a:endParaRPr lang="es-ES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846452" y="2320744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subclassOf</a:t>
              </a:r>
              <a:endParaRPr lang="es-ES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308304" y="3645024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subclassOf</a:t>
              </a:r>
              <a:endParaRPr lang="es-ES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3563888" y="2204864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subPropOf</a:t>
              </a:r>
              <a:endParaRPr lang="es-ES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4254164" y="3645024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subPropOf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2 Grupo"/>
          <p:cNvGrpSpPr/>
          <p:nvPr/>
        </p:nvGrpSpPr>
        <p:grpSpPr>
          <a:xfrm>
            <a:off x="395536" y="1340768"/>
            <a:ext cx="8044156" cy="3240360"/>
            <a:chOff x="1187624" y="1484784"/>
            <a:chExt cx="8044156" cy="3240360"/>
          </a:xfrm>
        </p:grpSpPr>
        <p:sp>
          <p:nvSpPr>
            <p:cNvPr id="4" name="3 Elipse"/>
            <p:cNvSpPr/>
            <p:nvPr/>
          </p:nvSpPr>
          <p:spPr>
            <a:xfrm>
              <a:off x="1187624" y="1484784"/>
              <a:ext cx="2160240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ex:Process</a:t>
              </a:r>
              <a:endParaRPr lang="es-ES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1187624" y="2708920"/>
              <a:ext cx="2160240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</a:t>
              </a:r>
              <a:br>
                <a:rPr lang="es-ES" dirty="0" smtClean="0"/>
              </a:br>
              <a:r>
                <a:rPr lang="es-ES" dirty="0" err="1" smtClean="0"/>
                <a:t>Workflow</a:t>
              </a:r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187624" y="3933056"/>
              <a:ext cx="2160240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</a:t>
              </a:r>
              <a:br>
                <a:rPr lang="es-ES" dirty="0" smtClean="0"/>
              </a:br>
              <a:r>
                <a:rPr lang="es-ES" dirty="0" err="1" smtClean="0"/>
                <a:t>WorkflowStep</a:t>
              </a:r>
              <a:endParaRPr lang="es-ES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6012160" y="1484784"/>
              <a:ext cx="2952328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wfm:Motif</a:t>
              </a:r>
              <a:endParaRPr lang="es-ES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012160" y="2708920"/>
              <a:ext cx="2952328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wfm</a:t>
              </a:r>
              <a:r>
                <a:rPr lang="es-ES" dirty="0" smtClean="0"/>
                <a:t>:</a:t>
              </a:r>
              <a:br>
                <a:rPr lang="es-ES" dirty="0" smtClean="0"/>
              </a:br>
              <a:r>
                <a:rPr lang="es-ES" dirty="0" err="1" smtClean="0"/>
                <a:t>WorkflowMotif</a:t>
              </a:r>
              <a:endParaRPr lang="es-ES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6012160" y="3933056"/>
              <a:ext cx="2952328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wfm</a:t>
              </a:r>
              <a:r>
                <a:rPr lang="es-ES" dirty="0" smtClean="0"/>
                <a:t>:</a:t>
              </a:r>
              <a:br>
                <a:rPr lang="es-ES" dirty="0" smtClean="0"/>
              </a:br>
              <a:r>
                <a:rPr lang="es-ES" dirty="0" err="1" smtClean="0"/>
                <a:t>DataOperationMotif</a:t>
              </a:r>
              <a:endParaRPr lang="es-ES" dirty="0"/>
            </a:p>
          </p:txBody>
        </p:sp>
        <p:cxnSp>
          <p:nvCxnSpPr>
            <p:cNvPr id="15" name="14 Conector recto de flecha"/>
            <p:cNvCxnSpPr>
              <a:stCxn id="8" idx="0"/>
              <a:endCxn id="7" idx="4"/>
            </p:cNvCxnSpPr>
            <p:nvPr/>
          </p:nvCxnSpPr>
          <p:spPr>
            <a:xfrm flipV="1">
              <a:off x="7488324" y="227687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24 Conector curvado"/>
            <p:cNvCxnSpPr>
              <a:stCxn id="9" idx="6"/>
              <a:endCxn id="7" idx="6"/>
            </p:cNvCxnSpPr>
            <p:nvPr/>
          </p:nvCxnSpPr>
          <p:spPr>
            <a:xfrm flipV="1">
              <a:off x="8964488" y="1880828"/>
              <a:ext cx="12700" cy="244827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>
              <a:stCxn id="4" idx="6"/>
              <a:endCxn id="7" idx="2"/>
            </p:cNvCxnSpPr>
            <p:nvPr/>
          </p:nvCxnSpPr>
          <p:spPr>
            <a:xfrm>
              <a:off x="3347864" y="188082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>
              <a:stCxn id="5" idx="6"/>
              <a:endCxn id="8" idx="2"/>
            </p:cNvCxnSpPr>
            <p:nvPr/>
          </p:nvCxnSpPr>
          <p:spPr>
            <a:xfrm>
              <a:off x="3347864" y="3104964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>
              <a:stCxn id="6" idx="6"/>
              <a:endCxn id="9" idx="2"/>
            </p:cNvCxnSpPr>
            <p:nvPr/>
          </p:nvCxnSpPr>
          <p:spPr>
            <a:xfrm>
              <a:off x="3347864" y="4329100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 flipV="1">
              <a:off x="5762996" y="1932568"/>
              <a:ext cx="0" cy="2376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V="1">
              <a:off x="3635896" y="1960704"/>
              <a:ext cx="0" cy="108012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3820448" y="15410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wfm:hasMotif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413200" y="3047268"/>
              <a:ext cx="243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wfm:hasWorkflowMotif</a:t>
              </a:r>
              <a:endParaRPr lang="es-ES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244384" y="430120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wfm:hasDataOperationMotif</a:t>
              </a:r>
              <a:endParaRPr lang="es-ES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7405112" y="2306676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subclassOf</a:t>
              </a:r>
              <a:endParaRPr lang="es-ES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949704" y="3532480"/>
              <a:ext cx="128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subclassOf</a:t>
              </a:r>
              <a:endParaRPr lang="es-ES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3592024" y="2204864"/>
              <a:ext cx="206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subPropertyOf</a:t>
              </a:r>
              <a:endParaRPr lang="es-ES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4254164" y="3701296"/>
              <a:ext cx="168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subPropertyOf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72 Grupo"/>
          <p:cNvGrpSpPr/>
          <p:nvPr/>
        </p:nvGrpSpPr>
        <p:grpSpPr>
          <a:xfrm>
            <a:off x="1115616" y="332656"/>
            <a:ext cx="6632132" cy="5616624"/>
            <a:chOff x="1115616" y="332656"/>
            <a:chExt cx="6632132" cy="5616624"/>
          </a:xfrm>
        </p:grpSpPr>
        <p:sp>
          <p:nvSpPr>
            <p:cNvPr id="4" name="3 Elipse"/>
            <p:cNvSpPr/>
            <p:nvPr/>
          </p:nvSpPr>
          <p:spPr>
            <a:xfrm>
              <a:off x="1345708" y="692696"/>
              <a:ext cx="1440160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ex:a</a:t>
              </a:r>
              <a:endParaRPr lang="es-ES" sz="1200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497836" y="3717032"/>
              <a:ext cx="1440160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ex.e</a:t>
              </a:r>
              <a:endParaRPr lang="es-ES" sz="1200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634228" y="692696"/>
              <a:ext cx="1440160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ex:b</a:t>
              </a:r>
              <a:endParaRPr lang="es-ES" sz="1200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499504" y="5157192"/>
              <a:ext cx="1440160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ex:f</a:t>
              </a:r>
              <a:endParaRPr lang="es-ES" sz="1200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3635896" y="2204864"/>
              <a:ext cx="1440160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ex:d</a:t>
              </a:r>
              <a:endParaRPr lang="es-ES" sz="12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1344040" y="2204864"/>
              <a:ext cx="1440160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ex:c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115616" y="332656"/>
              <a:ext cx="4392488" cy="5616624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3707904" y="1412776"/>
              <a:ext cx="1296144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ex:p2</a:t>
              </a:r>
              <a:endParaRPr lang="es-ES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417716" y="1412776"/>
              <a:ext cx="1296144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ex:p1</a:t>
              </a:r>
              <a:endParaRPr lang="es-ES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568176" y="3068960"/>
              <a:ext cx="1296144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ex:p3</a:t>
              </a:r>
              <a:endParaRPr lang="es-ES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571512" y="4509120"/>
              <a:ext cx="1296144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ex:p4</a:t>
              </a:r>
              <a:endParaRPr lang="es-ES" dirty="0"/>
            </a:p>
          </p:txBody>
        </p:sp>
        <p:cxnSp>
          <p:nvCxnSpPr>
            <p:cNvPr id="17" name="16 Conector recto de flecha"/>
            <p:cNvCxnSpPr>
              <a:stCxn id="13" idx="0"/>
              <a:endCxn id="4" idx="4"/>
            </p:cNvCxnSpPr>
            <p:nvPr/>
          </p:nvCxnSpPr>
          <p:spPr>
            <a:xfrm flipV="1">
              <a:off x="2065788" y="1196752"/>
              <a:ext cx="0" cy="21602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2" idx="0"/>
              <a:endCxn id="7" idx="4"/>
            </p:cNvCxnSpPr>
            <p:nvPr/>
          </p:nvCxnSpPr>
          <p:spPr>
            <a:xfrm flipH="1" flipV="1">
              <a:off x="4354308" y="1196752"/>
              <a:ext cx="1668" cy="21602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>
              <a:stCxn id="9" idx="0"/>
              <a:endCxn id="12" idx="2"/>
            </p:cNvCxnSpPr>
            <p:nvPr/>
          </p:nvCxnSpPr>
          <p:spPr>
            <a:xfrm flipV="1">
              <a:off x="4355976" y="1844824"/>
              <a:ext cx="0" cy="36004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10" idx="0"/>
              <a:endCxn id="13" idx="2"/>
            </p:cNvCxnSpPr>
            <p:nvPr/>
          </p:nvCxnSpPr>
          <p:spPr>
            <a:xfrm flipV="1">
              <a:off x="2064120" y="1844824"/>
              <a:ext cx="1668" cy="36004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>
              <a:stCxn id="14" idx="0"/>
              <a:endCxn id="9" idx="4"/>
            </p:cNvCxnSpPr>
            <p:nvPr/>
          </p:nvCxnSpPr>
          <p:spPr>
            <a:xfrm flipV="1">
              <a:off x="3216248" y="2708920"/>
              <a:ext cx="1139728" cy="36004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>
              <a:stCxn id="14" idx="0"/>
              <a:endCxn id="10" idx="4"/>
            </p:cNvCxnSpPr>
            <p:nvPr/>
          </p:nvCxnSpPr>
          <p:spPr>
            <a:xfrm flipH="1" flipV="1">
              <a:off x="2064120" y="2708920"/>
              <a:ext cx="1152128" cy="36004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>
              <a:stCxn id="6" idx="0"/>
              <a:endCxn id="14" idx="2"/>
            </p:cNvCxnSpPr>
            <p:nvPr/>
          </p:nvCxnSpPr>
          <p:spPr>
            <a:xfrm flipH="1" flipV="1">
              <a:off x="3216248" y="3501008"/>
              <a:ext cx="1668" cy="21602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stCxn id="15" idx="0"/>
              <a:endCxn id="6" idx="4"/>
            </p:cNvCxnSpPr>
            <p:nvPr/>
          </p:nvCxnSpPr>
          <p:spPr>
            <a:xfrm flipH="1" flipV="1">
              <a:off x="3217916" y="4221088"/>
              <a:ext cx="1668" cy="28803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8" idx="0"/>
              <a:endCxn id="15" idx="2"/>
            </p:cNvCxnSpPr>
            <p:nvPr/>
          </p:nvCxnSpPr>
          <p:spPr>
            <a:xfrm flipV="1">
              <a:off x="3219584" y="4941168"/>
              <a:ext cx="0" cy="21602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44 Elipse"/>
            <p:cNvSpPr/>
            <p:nvPr/>
          </p:nvSpPr>
          <p:spPr>
            <a:xfrm>
              <a:off x="6228184" y="3906588"/>
              <a:ext cx="1296144" cy="432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/>
                <a:t>ex:motif</a:t>
              </a:r>
              <a:r>
                <a:rPr lang="es-ES" sz="1000" dirty="0" smtClean="0"/>
                <a:t>_</a:t>
              </a:r>
              <a:br>
                <a:rPr lang="es-ES" sz="1000" dirty="0" smtClean="0"/>
              </a:br>
              <a:r>
                <a:rPr lang="es-ES" sz="1000" dirty="0" smtClean="0"/>
                <a:t>Curate1</a:t>
              </a:r>
              <a:endParaRPr lang="es-ES" sz="1000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6256320" y="5301208"/>
              <a:ext cx="1296144" cy="432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/>
                <a:t>ex:motif</a:t>
              </a:r>
              <a:r>
                <a:rPr lang="es-ES" sz="1000" dirty="0" smtClean="0"/>
                <a:t>_</a:t>
              </a:r>
              <a:br>
                <a:rPr lang="es-ES" sz="1000" dirty="0" smtClean="0"/>
              </a:br>
              <a:r>
                <a:rPr lang="es-ES" sz="1000" dirty="0" smtClean="0"/>
                <a:t>Overload1</a:t>
              </a:r>
              <a:endParaRPr lang="es-ES" sz="1000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6228184" y="1844824"/>
              <a:ext cx="1296144" cy="432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ex:motif_DataMoving1</a:t>
              </a:r>
              <a:endParaRPr lang="es-ES" sz="1000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6272056" y="3068960"/>
              <a:ext cx="1296144" cy="432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ex:motif_Filter1</a:t>
              </a:r>
              <a:endParaRPr lang="es-ES" sz="1000" dirty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6214116" y="4514124"/>
              <a:ext cx="1296144" cy="432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/>
                <a:t>ex:motif</a:t>
              </a:r>
              <a:r>
                <a:rPr lang="es-ES" sz="1000" dirty="0" smtClean="0"/>
                <a:t>_</a:t>
              </a:r>
              <a:br>
                <a:rPr lang="es-ES" sz="1000" dirty="0" smtClean="0"/>
              </a:br>
              <a:r>
                <a:rPr lang="es-ES" sz="1000" dirty="0" smtClean="0"/>
                <a:t>Curate2</a:t>
              </a:r>
              <a:endParaRPr lang="es-ES" sz="1000" dirty="0"/>
            </a:p>
          </p:txBody>
        </p:sp>
        <p:cxnSp>
          <p:nvCxnSpPr>
            <p:cNvPr id="51" name="50 Conector recto de flecha"/>
            <p:cNvCxnSpPr>
              <a:stCxn id="13" idx="3"/>
              <a:endCxn id="47" idx="2"/>
            </p:cNvCxnSpPr>
            <p:nvPr/>
          </p:nvCxnSpPr>
          <p:spPr>
            <a:xfrm>
              <a:off x="2713860" y="1628800"/>
              <a:ext cx="351432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>
              <a:stCxn id="12" idx="3"/>
              <a:endCxn id="47" idx="2"/>
            </p:cNvCxnSpPr>
            <p:nvPr/>
          </p:nvCxnSpPr>
          <p:spPr>
            <a:xfrm>
              <a:off x="5004048" y="1628800"/>
              <a:ext cx="122413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>
              <a:stCxn id="14" idx="3"/>
              <a:endCxn id="48" idx="2"/>
            </p:cNvCxnSpPr>
            <p:nvPr/>
          </p:nvCxnSpPr>
          <p:spPr>
            <a:xfrm>
              <a:off x="3864320" y="3284984"/>
              <a:ext cx="24077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>
              <a:stCxn id="14" idx="3"/>
              <a:endCxn id="45" idx="2"/>
            </p:cNvCxnSpPr>
            <p:nvPr/>
          </p:nvCxnSpPr>
          <p:spPr>
            <a:xfrm>
              <a:off x="3864320" y="3284984"/>
              <a:ext cx="2363864" cy="837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>
              <a:stCxn id="15" idx="3"/>
              <a:endCxn id="49" idx="2"/>
            </p:cNvCxnSpPr>
            <p:nvPr/>
          </p:nvCxnSpPr>
          <p:spPr>
            <a:xfrm>
              <a:off x="3867656" y="4725144"/>
              <a:ext cx="2346460" cy="5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63 Conector recto de flecha"/>
            <p:cNvCxnSpPr>
              <a:endCxn id="46" idx="2"/>
            </p:cNvCxnSpPr>
            <p:nvPr/>
          </p:nvCxnSpPr>
          <p:spPr>
            <a:xfrm>
              <a:off x="5508104" y="5517232"/>
              <a:ext cx="748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67 CuadroTexto"/>
            <p:cNvSpPr txBox="1"/>
            <p:nvPr/>
          </p:nvSpPr>
          <p:spPr>
            <a:xfrm>
              <a:off x="5443492" y="1584928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wfm:implementsOperationMotif</a:t>
              </a:r>
              <a:endParaRPr lang="es-ES" sz="1200" dirty="0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4010004" y="3067292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wfm:implementsOperationMotif</a:t>
              </a:r>
              <a:endParaRPr lang="es-ES" sz="12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897460" y="5514197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wfm:implementsWorkflowMotif</a:t>
              </a:r>
              <a:endParaRPr lang="es-ES" sz="12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981868" y="4488681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wfm:implementsOperationMotif</a:t>
              </a:r>
              <a:endParaRPr lang="es-ES" sz="1200" dirty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4218676" y="3736449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wfm:implementsOperationMotif</a:t>
              </a:r>
              <a:endParaRPr lang="es-ES" sz="1200" dirty="0" smtClean="0"/>
            </a:p>
          </p:txBody>
        </p:sp>
      </p:grpSp>
      <p:sp>
        <p:nvSpPr>
          <p:cNvPr id="39" name="38 CuadroTexto"/>
          <p:cNvSpPr txBox="1"/>
          <p:nvPr/>
        </p:nvSpPr>
        <p:spPr>
          <a:xfrm>
            <a:off x="1073412" y="5661249"/>
            <a:ext cx="2346460" cy="2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ex:workflow1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60</Words>
  <Application>Microsoft Office PowerPoint</Application>
  <PresentationFormat>Presentación en pantalla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44</cp:revision>
  <dcterms:created xsi:type="dcterms:W3CDTF">2012-12-20T11:57:58Z</dcterms:created>
  <dcterms:modified xsi:type="dcterms:W3CDTF">2013-06-20T14:40:00Z</dcterms:modified>
</cp:coreProperties>
</file>