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13B7-7616-4CB9-A99D-E39ECC4A4AEA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FB011-416E-4105-A783-221601AE5C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36 Grupo"/>
          <p:cNvGrpSpPr/>
          <p:nvPr/>
        </p:nvGrpSpPr>
        <p:grpSpPr>
          <a:xfrm>
            <a:off x="564952" y="620688"/>
            <a:ext cx="7535440" cy="5138876"/>
            <a:chOff x="564952" y="620688"/>
            <a:chExt cx="7535440" cy="5138876"/>
          </a:xfrm>
        </p:grpSpPr>
        <p:grpSp>
          <p:nvGrpSpPr>
            <p:cNvPr id="36" name="35 Grupo"/>
            <p:cNvGrpSpPr/>
            <p:nvPr/>
          </p:nvGrpSpPr>
          <p:grpSpPr>
            <a:xfrm>
              <a:off x="564952" y="620688"/>
              <a:ext cx="7535440" cy="5138876"/>
              <a:chOff x="564952" y="620688"/>
              <a:chExt cx="7535440" cy="5138876"/>
            </a:xfrm>
          </p:grpSpPr>
          <p:sp>
            <p:nvSpPr>
              <p:cNvPr id="46" name="45 Rectángulo"/>
              <p:cNvSpPr/>
              <p:nvPr/>
            </p:nvSpPr>
            <p:spPr>
              <a:xfrm>
                <a:off x="747068" y="3878064"/>
                <a:ext cx="6201196" cy="18722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1001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755576" y="620688"/>
                <a:ext cx="6192688" cy="27363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3 Elipse"/>
              <p:cNvSpPr/>
              <p:nvPr/>
            </p:nvSpPr>
            <p:spPr>
              <a:xfrm>
                <a:off x="780976" y="1124744"/>
                <a:ext cx="2160240" cy="8640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plan:Plan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(</a:t>
                </a:r>
                <a:r>
                  <a:rPr lang="es-ES" dirty="0" err="1" smtClean="0"/>
                  <a:t>prov:Plan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  <p:sp>
            <p:nvSpPr>
              <p:cNvPr id="5" name="4 Rectángulo"/>
              <p:cNvSpPr/>
              <p:nvPr/>
            </p:nvSpPr>
            <p:spPr>
              <a:xfrm>
                <a:off x="4139952" y="836712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plan:Step</a:t>
                </a:r>
                <a:endParaRPr lang="es-ES" dirty="0"/>
              </a:p>
            </p:txBody>
          </p:sp>
          <p:sp>
            <p:nvSpPr>
              <p:cNvPr id="6" name="5 Elipse"/>
              <p:cNvSpPr/>
              <p:nvPr/>
            </p:nvSpPr>
            <p:spPr>
              <a:xfrm>
                <a:off x="3995936" y="2636912"/>
                <a:ext cx="2448272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plan:Variable</a:t>
                </a:r>
                <a:endParaRPr lang="es-ES" dirty="0"/>
              </a:p>
            </p:txBody>
          </p:sp>
          <p:cxnSp>
            <p:nvCxnSpPr>
              <p:cNvPr id="8" name="7 Conector recto de flecha"/>
              <p:cNvCxnSpPr/>
              <p:nvPr/>
            </p:nvCxnSpPr>
            <p:spPr>
              <a:xfrm>
                <a:off x="4499992" y="1484784"/>
                <a:ext cx="0" cy="12241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8 Conector recto de flecha"/>
              <p:cNvCxnSpPr/>
              <p:nvPr/>
            </p:nvCxnSpPr>
            <p:spPr>
              <a:xfrm flipV="1">
                <a:off x="5580112" y="1484784"/>
                <a:ext cx="0" cy="1152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 de flecha"/>
              <p:cNvCxnSpPr>
                <a:endCxn id="4" idx="7"/>
              </p:cNvCxnSpPr>
              <p:nvPr/>
            </p:nvCxnSpPr>
            <p:spPr>
              <a:xfrm flipH="1">
                <a:off x="2624856" y="1052736"/>
                <a:ext cx="1540500" cy="1985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 de flecha"/>
              <p:cNvCxnSpPr>
                <a:stCxn id="6" idx="2"/>
                <a:endCxn id="4" idx="5"/>
              </p:cNvCxnSpPr>
              <p:nvPr/>
            </p:nvCxnSpPr>
            <p:spPr>
              <a:xfrm flipH="1" flipV="1">
                <a:off x="2624856" y="1862296"/>
                <a:ext cx="1371080" cy="10626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20 CuadroTexto"/>
              <p:cNvSpPr txBox="1"/>
              <p:nvPr/>
            </p:nvSpPr>
            <p:spPr>
              <a:xfrm>
                <a:off x="2771800" y="764704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isStepOfPlan</a:t>
                </a:r>
                <a:endParaRPr lang="es-ES" dirty="0"/>
              </a:p>
            </p:txBody>
          </p:sp>
          <p:sp>
            <p:nvSpPr>
              <p:cNvPr id="22" name="21 CuadroTexto"/>
              <p:cNvSpPr txBox="1"/>
              <p:nvPr/>
            </p:nvSpPr>
            <p:spPr>
              <a:xfrm>
                <a:off x="2051720" y="2267580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</a:t>
                </a:r>
                <a:r>
                  <a:rPr lang="es-ES" dirty="0" err="1" smtClean="0"/>
                  <a:t>plan:isVariableOfPlan</a:t>
                </a:r>
                <a:endParaRPr lang="es-ES" dirty="0"/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3267348" y="1700808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</a:t>
                </a:r>
                <a:r>
                  <a:rPr lang="es-ES" dirty="0" err="1" smtClean="0"/>
                  <a:t>plan:hasInputVar</a:t>
                </a:r>
                <a:endParaRPr lang="es-ES" dirty="0"/>
              </a:p>
            </p:txBody>
          </p:sp>
          <p:sp>
            <p:nvSpPr>
              <p:cNvPr id="24" name="23 CuadroTexto"/>
              <p:cNvSpPr txBox="1"/>
              <p:nvPr/>
            </p:nvSpPr>
            <p:spPr>
              <a:xfrm>
                <a:off x="4885556" y="2014116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</a:t>
                </a:r>
                <a:r>
                  <a:rPr lang="es-ES" dirty="0" err="1" smtClean="0"/>
                  <a:t>plan:isOutputVarOf</a:t>
                </a:r>
                <a:endParaRPr lang="es-ES" dirty="0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4355976" y="4233912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plan:Activity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(</a:t>
                </a:r>
                <a:r>
                  <a:rPr lang="es-ES" dirty="0" err="1" smtClean="0"/>
                  <a:t>prov:Activity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  <p:cxnSp>
            <p:nvCxnSpPr>
              <p:cNvPr id="30" name="29 Conector recto de flecha"/>
              <p:cNvCxnSpPr/>
              <p:nvPr/>
            </p:nvCxnSpPr>
            <p:spPr>
              <a:xfrm flipV="1">
                <a:off x="1403648" y="1916832"/>
                <a:ext cx="0" cy="2016224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32 CuadroTexto"/>
              <p:cNvSpPr txBox="1"/>
              <p:nvPr/>
            </p:nvSpPr>
            <p:spPr>
              <a:xfrm>
                <a:off x="564952" y="3365376"/>
                <a:ext cx="37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prov:wasDerivedFrom</a:t>
                </a:r>
                <a:endParaRPr lang="es-ES" dirty="0"/>
              </a:p>
            </p:txBody>
          </p:sp>
          <p:cxnSp>
            <p:nvCxnSpPr>
              <p:cNvPr id="41" name="40 Conector curvado"/>
              <p:cNvCxnSpPr/>
              <p:nvPr/>
            </p:nvCxnSpPr>
            <p:spPr>
              <a:xfrm flipH="1" flipV="1">
                <a:off x="5796136" y="1052736"/>
                <a:ext cx="216024" cy="3528392"/>
              </a:xfrm>
              <a:prstGeom prst="curvedConnector3">
                <a:avLst>
                  <a:gd name="adj1" fmla="val -695800"/>
                </a:avLst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42 CuadroTexto"/>
              <p:cNvSpPr txBox="1"/>
              <p:nvPr/>
            </p:nvSpPr>
            <p:spPr>
              <a:xfrm>
                <a:off x="5376788" y="3335784"/>
                <a:ext cx="2723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p-plan: </a:t>
                </a:r>
                <a:r>
                  <a:rPr lang="es-ES" dirty="0" err="1" smtClean="0"/>
                  <a:t>correspondsToStep</a:t>
                </a:r>
                <a:endParaRPr lang="es-ES" dirty="0"/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755576" y="620688"/>
                <a:ext cx="550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P-Plan</a:t>
                </a:r>
                <a:endParaRPr lang="es-ES" b="1" dirty="0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755576" y="5390232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PROV</a:t>
                </a:r>
                <a:endParaRPr lang="es-ES" b="1" dirty="0"/>
              </a:p>
            </p:txBody>
          </p:sp>
          <p:sp>
            <p:nvSpPr>
              <p:cNvPr id="29" name="28 Rectángulo redondeado"/>
              <p:cNvSpPr/>
              <p:nvPr/>
            </p:nvSpPr>
            <p:spPr>
              <a:xfrm>
                <a:off x="971600" y="3950072"/>
                <a:ext cx="5832648" cy="144016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CuadroTexto"/>
              <p:cNvSpPr txBox="1"/>
              <p:nvPr/>
            </p:nvSpPr>
            <p:spPr>
              <a:xfrm>
                <a:off x="963092" y="5030192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</a:t>
                </a:r>
                <a:r>
                  <a:rPr lang="es-ES" dirty="0" err="1" smtClean="0"/>
                  <a:t>plan:Bundle</a:t>
                </a:r>
                <a:r>
                  <a:rPr lang="es-ES" dirty="0" smtClean="0"/>
                  <a:t> (</a:t>
                </a:r>
                <a:r>
                  <a:rPr lang="es-ES" dirty="0" err="1" smtClean="0"/>
                  <a:t>prov:Bundle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  <p:sp>
            <p:nvSpPr>
              <p:cNvPr id="32" name="31 Elipse"/>
              <p:cNvSpPr/>
              <p:nvPr/>
            </p:nvSpPr>
            <p:spPr>
              <a:xfrm>
                <a:off x="997000" y="4149080"/>
                <a:ext cx="2071340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plan:Entity</a:t>
                </a:r>
                <a:r>
                  <a:rPr lang="es-ES" dirty="0" smtClean="0"/>
                  <a:t>,</a:t>
                </a:r>
                <a:br>
                  <a:rPr lang="es-ES" dirty="0" smtClean="0"/>
                </a:br>
                <a:r>
                  <a:rPr lang="es-ES" dirty="0" smtClean="0"/>
                  <a:t>(</a:t>
                </a:r>
                <a:r>
                  <a:rPr lang="es-ES" dirty="0" err="1" smtClean="0"/>
                  <a:t>prov:Entity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  <p:cxnSp>
            <p:nvCxnSpPr>
              <p:cNvPr id="55" name="54 Conector recto de flecha"/>
              <p:cNvCxnSpPr/>
              <p:nvPr/>
            </p:nvCxnSpPr>
            <p:spPr>
              <a:xfrm flipH="1">
                <a:off x="3059832" y="4437112"/>
                <a:ext cx="12961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 de flecha"/>
              <p:cNvCxnSpPr/>
              <p:nvPr/>
            </p:nvCxnSpPr>
            <p:spPr>
              <a:xfrm flipH="1" flipV="1">
                <a:off x="2987824" y="4725144"/>
                <a:ext cx="1368152" cy="124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63 CuadroTexto"/>
              <p:cNvSpPr txBox="1"/>
              <p:nvPr/>
            </p:nvSpPr>
            <p:spPr>
              <a:xfrm>
                <a:off x="3169940" y="4102472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prov:used</a:t>
                </a:r>
                <a:endParaRPr lang="es-ES" dirty="0"/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2471316" y="4784452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prov:wasGeneratedBy</a:t>
                </a:r>
                <a:endParaRPr lang="es-ES" dirty="0"/>
              </a:p>
            </p:txBody>
          </p:sp>
          <p:sp>
            <p:nvSpPr>
              <p:cNvPr id="89" name="88 CuadroTexto"/>
              <p:cNvSpPr txBox="1"/>
              <p:nvPr/>
            </p:nvSpPr>
            <p:spPr>
              <a:xfrm>
                <a:off x="2670200" y="3500884"/>
                <a:ext cx="312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p-plan: </a:t>
                </a:r>
                <a:r>
                  <a:rPr lang="es-ES" dirty="0" err="1" smtClean="0"/>
                  <a:t>correspondsToVariable</a:t>
                </a:r>
                <a:endParaRPr lang="es-ES" dirty="0"/>
              </a:p>
            </p:txBody>
          </p:sp>
        </p:grpSp>
        <p:cxnSp>
          <p:nvCxnSpPr>
            <p:cNvPr id="97" name="96 Conector curvado"/>
            <p:cNvCxnSpPr/>
            <p:nvPr/>
          </p:nvCxnSpPr>
          <p:spPr>
            <a:xfrm flipV="1">
              <a:off x="2339752" y="3140968"/>
              <a:ext cx="2016224" cy="1008112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3 Grupo"/>
          <p:cNvGrpSpPr/>
          <p:nvPr/>
        </p:nvGrpSpPr>
        <p:grpSpPr>
          <a:xfrm>
            <a:off x="539552" y="755412"/>
            <a:ext cx="7704856" cy="5131152"/>
            <a:chOff x="539552" y="755412"/>
            <a:chExt cx="7704856" cy="5131152"/>
          </a:xfrm>
        </p:grpSpPr>
        <p:sp>
          <p:nvSpPr>
            <p:cNvPr id="46" name="45 Rectángulo"/>
            <p:cNvSpPr/>
            <p:nvPr/>
          </p:nvSpPr>
          <p:spPr>
            <a:xfrm>
              <a:off x="683568" y="4005064"/>
              <a:ext cx="6336704" cy="18722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1001">
              <a:schemeClr val="lt2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683568" y="764704"/>
              <a:ext cx="6336704" cy="273630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Elipse"/>
            <p:cNvSpPr/>
            <p:nvPr/>
          </p:nvSpPr>
          <p:spPr>
            <a:xfrm>
              <a:off x="780976" y="1124744"/>
              <a:ext cx="2160240" cy="8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plan:Plan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prov:Plan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139952" y="836712"/>
              <a:ext cx="165618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plan:Step</a:t>
              </a:r>
              <a:endParaRPr lang="es-ES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3995936" y="2636912"/>
              <a:ext cx="2448272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plan:Variable</a:t>
              </a:r>
              <a:endParaRPr lang="es-ES" dirty="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>
              <a:off x="4499992" y="1484784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 flipV="1">
              <a:off x="5580112" y="1484784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>
              <a:endCxn id="4" idx="7"/>
            </p:cNvCxnSpPr>
            <p:nvPr/>
          </p:nvCxnSpPr>
          <p:spPr>
            <a:xfrm flipH="1">
              <a:off x="2624856" y="1052736"/>
              <a:ext cx="1540500" cy="198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6" idx="2"/>
              <a:endCxn id="4" idx="5"/>
            </p:cNvCxnSpPr>
            <p:nvPr/>
          </p:nvCxnSpPr>
          <p:spPr>
            <a:xfrm flipH="1" flipV="1">
              <a:off x="2624856" y="1862296"/>
              <a:ext cx="1371080" cy="10626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771800" y="76470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isStepOfPlan</a:t>
              </a:r>
              <a:endParaRPr lang="es-ES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051720" y="226758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plan:isVariableOfPlan</a:t>
              </a:r>
              <a:endParaRPr lang="es-ES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267348" y="170080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plan:hasInputVar</a:t>
              </a:r>
              <a:endParaRPr lang="es-ES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885556" y="2014116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plan:isOutputVarOf</a:t>
              </a:r>
              <a:endParaRPr lang="es-ES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355976" y="4335512"/>
              <a:ext cx="1656184" cy="749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plan:Activity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prov:Activity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cxnSp>
          <p:nvCxnSpPr>
            <p:cNvPr id="30" name="29 Conector recto de flecha"/>
            <p:cNvCxnSpPr/>
            <p:nvPr/>
          </p:nvCxnSpPr>
          <p:spPr>
            <a:xfrm flipV="1">
              <a:off x="1403648" y="1916832"/>
              <a:ext cx="0" cy="216024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539552" y="3501008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prov:wasDerivedFrom</a:t>
              </a:r>
              <a:endParaRPr lang="es-ES" dirty="0"/>
            </a:p>
          </p:txBody>
        </p:sp>
        <p:cxnSp>
          <p:nvCxnSpPr>
            <p:cNvPr id="41" name="40 Conector curvado"/>
            <p:cNvCxnSpPr/>
            <p:nvPr/>
          </p:nvCxnSpPr>
          <p:spPr>
            <a:xfrm flipH="1" flipV="1">
              <a:off x="5796136" y="1052736"/>
              <a:ext cx="216024" cy="3528392"/>
            </a:xfrm>
            <a:prstGeom prst="curvedConnector3">
              <a:avLst>
                <a:gd name="adj1" fmla="val -695800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42 CuadroTexto"/>
            <p:cNvSpPr txBox="1"/>
            <p:nvPr/>
          </p:nvSpPr>
          <p:spPr>
            <a:xfrm>
              <a:off x="5376788" y="34587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p-plan: </a:t>
              </a:r>
              <a:r>
                <a:rPr lang="es-ES" dirty="0" err="1" smtClean="0"/>
                <a:t>correspondsTo</a:t>
              </a:r>
              <a:endParaRPr lang="es-ES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755576" y="755412"/>
              <a:ext cx="550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Plan</a:t>
              </a:r>
              <a:endParaRPr lang="es-ES" b="1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755576" y="5517232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Plan </a:t>
              </a:r>
              <a:r>
                <a:rPr lang="es-ES" b="1" dirty="0" err="1" smtClean="0"/>
                <a:t>execution</a:t>
              </a:r>
              <a:endParaRPr lang="es-ES" b="1" dirty="0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592" y="4077072"/>
              <a:ext cx="5904656" cy="151216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3995936" y="5258792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plan:Bundle</a:t>
              </a:r>
              <a:r>
                <a:rPr lang="es-ES" dirty="0" smtClean="0"/>
                <a:t> (</a:t>
              </a:r>
              <a:r>
                <a:rPr lang="es-ES" dirty="0" err="1" smtClean="0"/>
                <a:t>prov:Bundle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sp>
          <p:nvSpPr>
            <p:cNvPr id="32" name="31 Elipse"/>
            <p:cNvSpPr/>
            <p:nvPr/>
          </p:nvSpPr>
          <p:spPr>
            <a:xfrm>
              <a:off x="946200" y="4365104"/>
              <a:ext cx="2071340" cy="7920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plan:Entity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</a:t>
              </a:r>
              <a:r>
                <a:rPr lang="es-ES" dirty="0" smtClean="0"/>
                <a:t>: </a:t>
              </a:r>
              <a:r>
                <a:rPr lang="es-ES" dirty="0" err="1" smtClean="0"/>
                <a:t>Entity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cxnSp>
          <p:nvCxnSpPr>
            <p:cNvPr id="55" name="54 Conector recto de flecha"/>
            <p:cNvCxnSpPr/>
            <p:nvPr/>
          </p:nvCxnSpPr>
          <p:spPr>
            <a:xfrm flipH="1">
              <a:off x="2915816" y="4585320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 flipH="1">
              <a:off x="2987824" y="4869160"/>
              <a:ext cx="1368152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63 CuadroTexto"/>
            <p:cNvSpPr txBox="1"/>
            <p:nvPr/>
          </p:nvSpPr>
          <p:spPr>
            <a:xfrm>
              <a:off x="3131840" y="425487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prov:used</a:t>
              </a:r>
              <a:endParaRPr lang="es-ES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2636416" y="496578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prov:wasGeneratedBy</a:t>
              </a:r>
              <a:endParaRPr lang="es-ES" dirty="0"/>
            </a:p>
          </p:txBody>
        </p:sp>
        <p:sp>
          <p:nvSpPr>
            <p:cNvPr id="89" name="88 CuadroTexto"/>
            <p:cNvSpPr txBox="1"/>
            <p:nvPr/>
          </p:nvSpPr>
          <p:spPr>
            <a:xfrm>
              <a:off x="2843808" y="35730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p-plan: </a:t>
              </a:r>
              <a:r>
                <a:rPr lang="es-ES" dirty="0" err="1" smtClean="0"/>
                <a:t>correspondsTo</a:t>
              </a:r>
              <a:endParaRPr lang="es-ES" dirty="0"/>
            </a:p>
          </p:txBody>
        </p:sp>
        <p:cxnSp>
          <p:nvCxnSpPr>
            <p:cNvPr id="97" name="96 Conector curvado"/>
            <p:cNvCxnSpPr/>
            <p:nvPr/>
          </p:nvCxnSpPr>
          <p:spPr>
            <a:xfrm flipV="1">
              <a:off x="2339752" y="3140968"/>
              <a:ext cx="2016224" cy="1224136"/>
            </a:xfrm>
            <a:prstGeom prst="curvedConnector3">
              <a:avLst>
                <a:gd name="adj1" fmla="val 63228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CuadroTexto"/>
          <p:cNvSpPr txBox="1"/>
          <p:nvPr/>
        </p:nvSpPr>
        <p:spPr>
          <a:xfrm>
            <a:off x="755576" y="260648"/>
            <a:ext cx="55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Execution</a:t>
            </a:r>
            <a:r>
              <a:rPr lang="es-ES" b="1" dirty="0" smtClean="0"/>
              <a:t> in </a:t>
            </a:r>
            <a:r>
              <a:rPr lang="es-ES" b="1" dirty="0" err="1" smtClean="0"/>
              <a:t>Prov</a:t>
            </a:r>
            <a:endParaRPr lang="es-ES" b="1" dirty="0"/>
          </a:p>
        </p:txBody>
      </p:sp>
      <p:grpSp>
        <p:nvGrpSpPr>
          <p:cNvPr id="52" name="51 Grupo"/>
          <p:cNvGrpSpPr/>
          <p:nvPr/>
        </p:nvGrpSpPr>
        <p:grpSpPr>
          <a:xfrm>
            <a:off x="2797200" y="908720"/>
            <a:ext cx="2935436" cy="4239989"/>
            <a:chOff x="2797200" y="908720"/>
            <a:chExt cx="2935436" cy="4239989"/>
          </a:xfrm>
        </p:grpSpPr>
        <p:sp>
          <p:nvSpPr>
            <p:cNvPr id="5" name="4 Rectángulo"/>
            <p:cNvSpPr/>
            <p:nvPr/>
          </p:nvSpPr>
          <p:spPr>
            <a:xfrm>
              <a:off x="3419872" y="1844824"/>
              <a:ext cx="1512168" cy="4320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prov:Activity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ex:merge1</a:t>
              </a:r>
              <a:endParaRPr lang="es-ES" sz="1200" dirty="0"/>
            </a:p>
          </p:txBody>
        </p:sp>
        <p:cxnSp>
          <p:nvCxnSpPr>
            <p:cNvPr id="9" name="8 Conector recto de flecha"/>
            <p:cNvCxnSpPr>
              <a:stCxn id="5" idx="0"/>
              <a:endCxn id="17" idx="4"/>
            </p:cNvCxnSpPr>
            <p:nvPr/>
          </p:nvCxnSpPr>
          <p:spPr>
            <a:xfrm flipH="1" flipV="1">
              <a:off x="3551188" y="1493292"/>
              <a:ext cx="624768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>
              <a:stCxn id="31" idx="0"/>
              <a:endCxn id="5" idx="2"/>
            </p:cNvCxnSpPr>
            <p:nvPr/>
          </p:nvCxnSpPr>
          <p:spPr>
            <a:xfrm flipV="1">
              <a:off x="4173860" y="2276872"/>
              <a:ext cx="2096" cy="30924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40" idx="0"/>
              <a:endCxn id="31" idx="4"/>
            </p:cNvCxnSpPr>
            <p:nvPr/>
          </p:nvCxnSpPr>
          <p:spPr>
            <a:xfrm flipH="1" flipV="1">
              <a:off x="4173860" y="3098676"/>
              <a:ext cx="2096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>
              <a:stCxn id="34" idx="0"/>
              <a:endCxn id="40" idx="2"/>
            </p:cNvCxnSpPr>
            <p:nvPr/>
          </p:nvCxnSpPr>
          <p:spPr>
            <a:xfrm flipV="1">
              <a:off x="4173860" y="3882256"/>
              <a:ext cx="2096" cy="33044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stCxn id="5" idx="0"/>
              <a:endCxn id="29" idx="4"/>
            </p:cNvCxnSpPr>
            <p:nvPr/>
          </p:nvCxnSpPr>
          <p:spPr>
            <a:xfrm flipV="1">
              <a:off x="4175956" y="1493292"/>
              <a:ext cx="671376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16 Elipse"/>
            <p:cNvSpPr/>
            <p:nvPr/>
          </p:nvSpPr>
          <p:spPr>
            <a:xfrm>
              <a:off x="2915816" y="980728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ex:input1</a:t>
              </a:r>
              <a:endParaRPr lang="es-ES" sz="1200" dirty="0"/>
            </a:p>
          </p:txBody>
        </p:sp>
        <p:sp>
          <p:nvSpPr>
            <p:cNvPr id="29" name="28 Elipse"/>
            <p:cNvSpPr/>
            <p:nvPr/>
          </p:nvSpPr>
          <p:spPr>
            <a:xfrm>
              <a:off x="4211960" y="980728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ex:input2</a:t>
              </a:r>
              <a:endParaRPr lang="es-ES" sz="1200" dirty="0"/>
            </a:p>
          </p:txBody>
        </p:sp>
        <p:sp>
          <p:nvSpPr>
            <p:cNvPr id="31" name="30 Elipse"/>
            <p:cNvSpPr/>
            <p:nvPr/>
          </p:nvSpPr>
          <p:spPr>
            <a:xfrm>
              <a:off x="3538488" y="2586112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ex:interm1</a:t>
              </a:r>
              <a:endParaRPr lang="es-ES" sz="1200" dirty="0"/>
            </a:p>
          </p:txBody>
        </p:sp>
        <p:sp>
          <p:nvSpPr>
            <p:cNvPr id="34" name="33 Elipse"/>
            <p:cNvSpPr/>
            <p:nvPr/>
          </p:nvSpPr>
          <p:spPr>
            <a:xfrm>
              <a:off x="3538488" y="4212704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ex:result1</a:t>
              </a:r>
              <a:endParaRPr lang="es-ES" sz="1200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3419872" y="3450208"/>
              <a:ext cx="1512168" cy="4320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prov:Activity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ex:sort1</a:t>
              </a:r>
              <a:endParaRPr lang="es-ES" sz="12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3059832" y="155679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499992" y="1567825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4139952" y="3152001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4135760" y="2314972"/>
              <a:ext cx="1596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prov:wasGeneratedBy</a:t>
              </a:r>
              <a:endParaRPr lang="es-ES" sz="1200" b="1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4135760" y="3922881"/>
              <a:ext cx="1596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prov:wasGeneratedBy</a:t>
              </a:r>
              <a:endParaRPr lang="es-ES" sz="1200" b="1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2843808" y="908720"/>
              <a:ext cx="2880320" cy="417646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797200" y="4687044"/>
              <a:ext cx="1596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prov:Bundle</a:t>
              </a:r>
              <a:r>
                <a:rPr lang="es-ES" sz="1200" b="1" dirty="0" smtClean="0"/>
                <a:t/>
              </a:r>
              <a:br>
                <a:rPr lang="es-ES" sz="1200" b="1" dirty="0" smtClean="0"/>
              </a:br>
              <a:r>
                <a:rPr lang="es-ES" sz="1200" dirty="0" smtClean="0"/>
                <a:t>ex:execution1</a:t>
              </a:r>
              <a:endParaRPr lang="es-ES" sz="1200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-2954338"/>
            <a:ext cx="7877175" cy="127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</Words>
  <Application>Microsoft Office PowerPoint</Application>
  <PresentationFormat>Presentación en pantalla (4:3)</PresentationFormat>
  <Paragraphs>50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67</cp:revision>
  <dcterms:created xsi:type="dcterms:W3CDTF">2012-07-28T02:29:28Z</dcterms:created>
  <dcterms:modified xsi:type="dcterms:W3CDTF">2013-05-17T12:44:20Z</dcterms:modified>
</cp:coreProperties>
</file>