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02/04/2013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02/04/2013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02/04/2013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02/04/2013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02/04/2013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02/04/2013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02/04/2013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114 Grupo"/>
          <p:cNvGrpSpPr/>
          <p:nvPr/>
        </p:nvGrpSpPr>
        <p:grpSpPr>
          <a:xfrm>
            <a:off x="-56355" y="332656"/>
            <a:ext cx="12439591" cy="5544616"/>
            <a:chOff x="-56355" y="332656"/>
            <a:chExt cx="12439591" cy="5544616"/>
          </a:xfrm>
        </p:grpSpPr>
        <p:sp>
          <p:nvSpPr>
            <p:cNvPr id="4" name="3 Rectángulo"/>
            <p:cNvSpPr/>
            <p:nvPr/>
          </p:nvSpPr>
          <p:spPr>
            <a:xfrm>
              <a:off x="2211472" y="2564904"/>
              <a:ext cx="2088232" cy="8640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/>
                <a:t>Prov:Activity</a:t>
              </a:r>
              <a:r>
                <a:rPr lang="es-ES" sz="1400" dirty="0" smtClean="0"/>
                <a:t/>
              </a:r>
              <a:br>
                <a:rPr lang="es-ES" sz="1400" dirty="0" smtClean="0"/>
              </a:br>
              <a:r>
                <a:rPr lang="es-ES" sz="1400" dirty="0" err="1" smtClean="0"/>
                <a:t>executableTemplate</a:t>
              </a:r>
              <a:r>
                <a:rPr lang="es-ES" sz="1400" dirty="0" smtClean="0"/>
                <a:t/>
              </a:r>
              <a:br>
                <a:rPr lang="es-ES" sz="1400" dirty="0" smtClean="0"/>
              </a:br>
              <a:r>
                <a:rPr lang="es-ES" sz="1400" dirty="0" err="1" smtClean="0"/>
                <a:t>ToDAX</a:t>
              </a:r>
              <a:endParaRPr lang="es-ES" sz="1400" dirty="0"/>
            </a:p>
          </p:txBody>
        </p:sp>
        <p:sp>
          <p:nvSpPr>
            <p:cNvPr id="5" name="4 Elipse"/>
            <p:cNvSpPr/>
            <p:nvPr/>
          </p:nvSpPr>
          <p:spPr>
            <a:xfrm>
              <a:off x="1389580" y="1196752"/>
              <a:ext cx="3744416" cy="86409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/>
                <a:t>Prov:Plan</a:t>
              </a:r>
              <a:r>
                <a:rPr lang="es-ES" sz="1400" dirty="0" smtClean="0"/>
                <a:t>, p-</a:t>
              </a:r>
              <a:r>
                <a:rPr lang="es-ES" sz="1400" dirty="0" err="1" smtClean="0"/>
                <a:t>plan:Plan</a:t>
              </a:r>
              <a:r>
                <a:rPr lang="es-ES" sz="1400" dirty="0" smtClean="0"/>
                <a:t/>
              </a:r>
              <a:br>
                <a:rPr lang="es-ES" sz="1400" dirty="0" smtClean="0"/>
              </a:br>
              <a:r>
                <a:rPr lang="es-ES" sz="1400" dirty="0" smtClean="0"/>
                <a:t>:</a:t>
              </a:r>
              <a:r>
                <a:rPr lang="es-ES" sz="1400" dirty="0" err="1" smtClean="0"/>
                <a:t>executableTemplate</a:t>
              </a:r>
              <a:endParaRPr lang="es-ES" sz="1400" dirty="0"/>
            </a:p>
          </p:txBody>
        </p:sp>
        <p:cxnSp>
          <p:nvCxnSpPr>
            <p:cNvPr id="8" name="7 Conector recto de flecha"/>
            <p:cNvCxnSpPr>
              <a:stCxn id="4" idx="0"/>
              <a:endCxn id="5" idx="4"/>
            </p:cNvCxnSpPr>
            <p:nvPr/>
          </p:nvCxnSpPr>
          <p:spPr>
            <a:xfrm flipV="1">
              <a:off x="3255588" y="2060848"/>
              <a:ext cx="620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" name="10 Conector recto de flecha"/>
            <p:cNvCxnSpPr>
              <a:stCxn id="21" idx="0"/>
              <a:endCxn id="4" idx="2"/>
            </p:cNvCxnSpPr>
            <p:nvPr/>
          </p:nvCxnSpPr>
          <p:spPr>
            <a:xfrm flipH="1" flipV="1">
              <a:off x="3255588" y="3429000"/>
              <a:ext cx="4532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1" name="20 Elipse"/>
            <p:cNvSpPr/>
            <p:nvPr/>
          </p:nvSpPr>
          <p:spPr>
            <a:xfrm>
              <a:off x="1387912" y="3933056"/>
              <a:ext cx="3744416" cy="86409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/>
                <a:t>Prov:Plan</a:t>
              </a:r>
              <a:r>
                <a:rPr lang="es-ES" sz="1400" dirty="0" smtClean="0"/>
                <a:t>, p-</a:t>
              </a:r>
              <a:r>
                <a:rPr lang="es-ES" sz="1400" dirty="0" err="1" smtClean="0"/>
                <a:t>plan:Plan</a:t>
              </a:r>
              <a:r>
                <a:rPr lang="es-ES" sz="1400" dirty="0" smtClean="0"/>
                <a:t/>
              </a:r>
              <a:br>
                <a:rPr lang="es-ES" sz="1400" dirty="0" smtClean="0"/>
              </a:br>
              <a:r>
                <a:rPr lang="es-ES" sz="1400" dirty="0" smtClean="0"/>
                <a:t>:DAX</a:t>
              </a:r>
              <a:endParaRPr lang="es-ES" sz="1400" dirty="0"/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3203848" y="2132856"/>
              <a:ext cx="9103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err="1" smtClean="0"/>
                <a:t>Prov:used</a:t>
              </a:r>
              <a:endParaRPr lang="es-ES" sz="1400" dirty="0"/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3275856" y="3501008"/>
              <a:ext cx="17970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err="1" smtClean="0"/>
                <a:t>Prov:wasGeneratedBy</a:t>
              </a:r>
              <a:endParaRPr lang="es-ES" sz="1400" dirty="0"/>
            </a:p>
          </p:txBody>
        </p:sp>
        <p:cxnSp>
          <p:nvCxnSpPr>
            <p:cNvPr id="30" name="29 Conector curvado"/>
            <p:cNvCxnSpPr>
              <a:stCxn id="21" idx="2"/>
              <a:endCxn id="5" idx="2"/>
            </p:cNvCxnSpPr>
            <p:nvPr/>
          </p:nvCxnSpPr>
          <p:spPr>
            <a:xfrm rot="10800000" flipH="1">
              <a:off x="1387912" y="1628800"/>
              <a:ext cx="1668" cy="2736304"/>
            </a:xfrm>
            <a:prstGeom prst="curvedConnector3">
              <a:avLst>
                <a:gd name="adj1" fmla="val -3647645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5" name="34 CuadroTexto"/>
            <p:cNvSpPr txBox="1"/>
            <p:nvPr/>
          </p:nvSpPr>
          <p:spPr>
            <a:xfrm>
              <a:off x="-56355" y="2708920"/>
              <a:ext cx="17934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err="1" smtClean="0"/>
                <a:t>prov:wasDerivedFrom</a:t>
              </a:r>
              <a:r>
                <a:rPr lang="es-ES" sz="1400" dirty="0" smtClean="0"/>
                <a:t/>
              </a:r>
              <a:br>
                <a:rPr lang="es-ES" sz="1400" dirty="0" smtClean="0"/>
              </a:br>
              <a:r>
                <a:rPr lang="es-ES" sz="1400" dirty="0" err="1" smtClean="0"/>
                <a:t>prov:specializationOf</a:t>
              </a:r>
              <a:endParaRPr lang="es-ES" sz="1400" dirty="0"/>
            </a:p>
          </p:txBody>
        </p:sp>
        <p:sp>
          <p:nvSpPr>
            <p:cNvPr id="41" name="40 Elipse"/>
            <p:cNvSpPr/>
            <p:nvPr/>
          </p:nvSpPr>
          <p:spPr>
            <a:xfrm>
              <a:off x="6372200" y="1340768"/>
              <a:ext cx="1907704" cy="57606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P-</a:t>
              </a:r>
              <a:r>
                <a:rPr lang="es-ES" sz="1400" dirty="0" err="1" smtClean="0"/>
                <a:t>plan:Step</a:t>
              </a:r>
              <a:r>
                <a:rPr lang="es-ES" sz="1400" dirty="0" smtClean="0"/>
                <a:t/>
              </a:r>
              <a:br>
                <a:rPr lang="es-ES" sz="1400" dirty="0" smtClean="0"/>
              </a:br>
              <a:r>
                <a:rPr lang="es-ES" sz="1400" dirty="0" smtClean="0"/>
                <a:t>step1</a:t>
              </a:r>
              <a:endParaRPr lang="es-ES" sz="1400" dirty="0"/>
            </a:p>
          </p:txBody>
        </p:sp>
        <p:sp>
          <p:nvSpPr>
            <p:cNvPr id="42" name="41 Elipse"/>
            <p:cNvSpPr/>
            <p:nvPr/>
          </p:nvSpPr>
          <p:spPr>
            <a:xfrm>
              <a:off x="6588224" y="4293096"/>
              <a:ext cx="1907704" cy="57606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P-</a:t>
              </a:r>
              <a:r>
                <a:rPr lang="es-ES" sz="1400" dirty="0" err="1" smtClean="0"/>
                <a:t>plan:Step</a:t>
              </a:r>
              <a:r>
                <a:rPr lang="es-ES" sz="1400" dirty="0" smtClean="0"/>
                <a:t/>
              </a:r>
              <a:br>
                <a:rPr lang="es-ES" sz="1400" dirty="0" smtClean="0"/>
              </a:br>
              <a:r>
                <a:rPr lang="es-ES" sz="1400" dirty="0" smtClean="0"/>
                <a:t>step1’</a:t>
              </a:r>
              <a:endParaRPr lang="es-ES" sz="1400" dirty="0"/>
            </a:p>
          </p:txBody>
        </p:sp>
        <p:sp>
          <p:nvSpPr>
            <p:cNvPr id="43" name="42 Elipse"/>
            <p:cNvSpPr/>
            <p:nvPr/>
          </p:nvSpPr>
          <p:spPr>
            <a:xfrm>
              <a:off x="6588224" y="3356992"/>
              <a:ext cx="1907704" cy="57606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P-</a:t>
              </a:r>
              <a:r>
                <a:rPr lang="es-ES" sz="1400" dirty="0" err="1" smtClean="0"/>
                <a:t>plan:Variable</a:t>
              </a:r>
              <a:r>
                <a:rPr lang="es-ES" sz="1400" dirty="0" smtClean="0"/>
                <a:t/>
              </a:r>
              <a:br>
                <a:rPr lang="es-ES" sz="1400" dirty="0" smtClean="0"/>
              </a:br>
              <a:r>
                <a:rPr lang="es-ES" sz="1400" dirty="0" smtClean="0"/>
                <a:t>in1’</a:t>
              </a:r>
              <a:endParaRPr lang="es-ES" sz="1400" dirty="0"/>
            </a:p>
          </p:txBody>
        </p:sp>
        <p:sp>
          <p:nvSpPr>
            <p:cNvPr id="44" name="43 Elipse"/>
            <p:cNvSpPr/>
            <p:nvPr/>
          </p:nvSpPr>
          <p:spPr>
            <a:xfrm>
              <a:off x="6372200" y="360040"/>
              <a:ext cx="1907704" cy="57606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P-</a:t>
              </a:r>
              <a:r>
                <a:rPr lang="es-ES" sz="1400" dirty="0" err="1" smtClean="0"/>
                <a:t>plan:Variable</a:t>
              </a:r>
              <a:r>
                <a:rPr lang="es-ES" sz="1400" dirty="0" smtClean="0"/>
                <a:t/>
              </a:r>
              <a:br>
                <a:rPr lang="es-ES" sz="1400" dirty="0" smtClean="0"/>
              </a:br>
              <a:r>
                <a:rPr lang="es-ES" sz="1400" dirty="0" smtClean="0"/>
                <a:t>in1</a:t>
              </a:r>
              <a:endParaRPr lang="es-ES" sz="1400" dirty="0"/>
            </a:p>
          </p:txBody>
        </p:sp>
        <p:sp>
          <p:nvSpPr>
            <p:cNvPr id="45" name="44 Elipse"/>
            <p:cNvSpPr/>
            <p:nvPr/>
          </p:nvSpPr>
          <p:spPr>
            <a:xfrm>
              <a:off x="6372200" y="2132856"/>
              <a:ext cx="1907704" cy="57606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P-</a:t>
              </a:r>
              <a:r>
                <a:rPr lang="es-ES" sz="1400" dirty="0" err="1" smtClean="0"/>
                <a:t>plan:Variable</a:t>
              </a:r>
              <a:r>
                <a:rPr lang="es-ES" sz="1400" dirty="0" smtClean="0"/>
                <a:t/>
              </a:r>
              <a:br>
                <a:rPr lang="es-ES" sz="1400" dirty="0" smtClean="0"/>
              </a:br>
              <a:r>
                <a:rPr lang="es-ES" sz="1400" dirty="0" smtClean="0"/>
                <a:t>o1</a:t>
              </a:r>
              <a:endParaRPr lang="es-ES" sz="1400" dirty="0"/>
            </a:p>
          </p:txBody>
        </p:sp>
        <p:sp>
          <p:nvSpPr>
            <p:cNvPr id="46" name="45 Elipse"/>
            <p:cNvSpPr/>
            <p:nvPr/>
          </p:nvSpPr>
          <p:spPr>
            <a:xfrm>
              <a:off x="6589892" y="5301208"/>
              <a:ext cx="1907704" cy="57606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P-</a:t>
              </a:r>
              <a:r>
                <a:rPr lang="es-ES" sz="1400" dirty="0" err="1" smtClean="0"/>
                <a:t>plan:Variable</a:t>
              </a:r>
              <a:r>
                <a:rPr lang="es-ES" sz="1400" dirty="0" smtClean="0"/>
                <a:t/>
              </a:r>
              <a:br>
                <a:rPr lang="es-ES" sz="1400" dirty="0" smtClean="0"/>
              </a:br>
              <a:r>
                <a:rPr lang="es-ES" sz="1400" dirty="0" smtClean="0"/>
                <a:t>o1’</a:t>
              </a:r>
              <a:endParaRPr lang="es-ES" sz="1400" dirty="0"/>
            </a:p>
          </p:txBody>
        </p:sp>
        <p:cxnSp>
          <p:nvCxnSpPr>
            <p:cNvPr id="48" name="47 Conector recto de flecha"/>
            <p:cNvCxnSpPr>
              <a:stCxn id="41" idx="2"/>
              <a:endCxn id="5" idx="6"/>
            </p:cNvCxnSpPr>
            <p:nvPr/>
          </p:nvCxnSpPr>
          <p:spPr>
            <a:xfrm flipH="1">
              <a:off x="5133996" y="1628800"/>
              <a:ext cx="12382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0" name="49 CuadroTexto"/>
            <p:cNvSpPr txBox="1"/>
            <p:nvPr/>
          </p:nvSpPr>
          <p:spPr>
            <a:xfrm>
              <a:off x="4644008" y="332656"/>
              <a:ext cx="13576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P-plan:</a:t>
              </a:r>
              <a:br>
                <a:rPr lang="es-ES" sz="1400" dirty="0" smtClean="0"/>
              </a:br>
              <a:r>
                <a:rPr lang="es-ES" sz="1400" dirty="0" err="1" smtClean="0"/>
                <a:t>isVariableofPlan</a:t>
              </a:r>
              <a:endParaRPr lang="es-ES" sz="1400" dirty="0"/>
            </a:p>
          </p:txBody>
        </p:sp>
        <p:cxnSp>
          <p:nvCxnSpPr>
            <p:cNvPr id="51" name="50 Conector recto de flecha"/>
            <p:cNvCxnSpPr>
              <a:stCxn id="41" idx="0"/>
              <a:endCxn id="44" idx="4"/>
            </p:cNvCxnSpPr>
            <p:nvPr/>
          </p:nvCxnSpPr>
          <p:spPr>
            <a:xfrm flipV="1">
              <a:off x="7326052" y="936104"/>
              <a:ext cx="0" cy="4046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53 Conector recto de flecha"/>
            <p:cNvCxnSpPr>
              <a:stCxn id="45" idx="0"/>
              <a:endCxn id="41" idx="4"/>
            </p:cNvCxnSpPr>
            <p:nvPr/>
          </p:nvCxnSpPr>
          <p:spPr>
            <a:xfrm flipV="1">
              <a:off x="7326052" y="1916832"/>
              <a:ext cx="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7" name="56 Conector recto de flecha"/>
            <p:cNvCxnSpPr>
              <a:stCxn id="42" idx="0"/>
              <a:endCxn id="43" idx="4"/>
            </p:cNvCxnSpPr>
            <p:nvPr/>
          </p:nvCxnSpPr>
          <p:spPr>
            <a:xfrm flipV="1">
              <a:off x="7542076" y="3933056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59 Conector recto de flecha"/>
            <p:cNvCxnSpPr>
              <a:stCxn id="46" idx="0"/>
              <a:endCxn id="42" idx="4"/>
            </p:cNvCxnSpPr>
            <p:nvPr/>
          </p:nvCxnSpPr>
          <p:spPr>
            <a:xfrm flipH="1" flipV="1">
              <a:off x="7542076" y="4869160"/>
              <a:ext cx="1668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62 Conector recto de flecha"/>
            <p:cNvCxnSpPr>
              <a:stCxn id="42" idx="2"/>
              <a:endCxn id="21" idx="6"/>
            </p:cNvCxnSpPr>
            <p:nvPr/>
          </p:nvCxnSpPr>
          <p:spPr>
            <a:xfrm flipH="1" flipV="1">
              <a:off x="5132328" y="4365104"/>
              <a:ext cx="1455896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65 Conector recto de flecha"/>
            <p:cNvCxnSpPr>
              <a:stCxn id="44" idx="2"/>
              <a:endCxn id="5" idx="7"/>
            </p:cNvCxnSpPr>
            <p:nvPr/>
          </p:nvCxnSpPr>
          <p:spPr>
            <a:xfrm flipH="1">
              <a:off x="4585639" y="648072"/>
              <a:ext cx="1786561" cy="6752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69 Conector recto de flecha"/>
            <p:cNvCxnSpPr>
              <a:stCxn id="45" idx="2"/>
              <a:endCxn id="5" idx="5"/>
            </p:cNvCxnSpPr>
            <p:nvPr/>
          </p:nvCxnSpPr>
          <p:spPr>
            <a:xfrm flipH="1" flipV="1">
              <a:off x="4585639" y="1934304"/>
              <a:ext cx="1786561" cy="4865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72 Conector recto de flecha"/>
            <p:cNvCxnSpPr>
              <a:stCxn id="43" idx="2"/>
              <a:endCxn id="21" idx="7"/>
            </p:cNvCxnSpPr>
            <p:nvPr/>
          </p:nvCxnSpPr>
          <p:spPr>
            <a:xfrm flipH="1">
              <a:off x="4583971" y="3645024"/>
              <a:ext cx="2004253" cy="4145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77 Conector recto de flecha"/>
            <p:cNvCxnSpPr>
              <a:stCxn id="46" idx="2"/>
              <a:endCxn id="21" idx="5"/>
            </p:cNvCxnSpPr>
            <p:nvPr/>
          </p:nvCxnSpPr>
          <p:spPr>
            <a:xfrm flipH="1" flipV="1">
              <a:off x="4583971" y="4670608"/>
              <a:ext cx="2005921" cy="9186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82" name="81 CuadroTexto"/>
            <p:cNvSpPr txBox="1"/>
            <p:nvPr/>
          </p:nvSpPr>
          <p:spPr>
            <a:xfrm>
              <a:off x="4796408" y="2276872"/>
              <a:ext cx="13576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P-plan: </a:t>
              </a:r>
              <a:br>
                <a:rPr lang="es-ES" sz="1400" dirty="0" smtClean="0"/>
              </a:br>
              <a:r>
                <a:rPr lang="es-ES" sz="1400" dirty="0" err="1" smtClean="0"/>
                <a:t>isVariableofPlan</a:t>
              </a:r>
              <a:endParaRPr lang="es-ES" sz="1400" dirty="0"/>
            </a:p>
          </p:txBody>
        </p:sp>
        <p:sp>
          <p:nvSpPr>
            <p:cNvPr id="83" name="82 CuadroTexto"/>
            <p:cNvSpPr txBox="1"/>
            <p:nvPr/>
          </p:nvSpPr>
          <p:spPr>
            <a:xfrm>
              <a:off x="5045560" y="3563724"/>
              <a:ext cx="1870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P-</a:t>
              </a:r>
              <a:r>
                <a:rPr lang="es-ES" sz="1400" dirty="0" err="1" smtClean="0"/>
                <a:t>plan:isVariableofPlan</a:t>
              </a:r>
              <a:endParaRPr lang="es-ES" sz="1400" dirty="0"/>
            </a:p>
          </p:txBody>
        </p:sp>
        <p:sp>
          <p:nvSpPr>
            <p:cNvPr id="84" name="83 CuadroTexto"/>
            <p:cNvSpPr txBox="1"/>
            <p:nvPr/>
          </p:nvSpPr>
          <p:spPr>
            <a:xfrm>
              <a:off x="4922957" y="5301208"/>
              <a:ext cx="1870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 smtClean="0"/>
                <a:t>P-</a:t>
              </a:r>
              <a:r>
                <a:rPr lang="es-ES" sz="1400" dirty="0" err="1" smtClean="0"/>
                <a:t>plan:isVariableofPlan</a:t>
              </a:r>
              <a:endParaRPr lang="es-ES" sz="1400" dirty="0"/>
            </a:p>
          </p:txBody>
        </p:sp>
        <p:sp>
          <p:nvSpPr>
            <p:cNvPr id="85" name="84 CuadroTexto"/>
            <p:cNvSpPr txBox="1"/>
            <p:nvPr/>
          </p:nvSpPr>
          <p:spPr>
            <a:xfrm>
              <a:off x="5142368" y="1124744"/>
              <a:ext cx="1341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P-plan: </a:t>
              </a:r>
              <a:br>
                <a:rPr lang="es-ES" sz="1400" dirty="0" smtClean="0"/>
              </a:br>
              <a:r>
                <a:rPr lang="es-ES" sz="1400" dirty="0" err="1" smtClean="0"/>
                <a:t>isStepofPlan</a:t>
              </a:r>
              <a:endParaRPr lang="es-ES" sz="1400" dirty="0"/>
            </a:p>
          </p:txBody>
        </p:sp>
        <p:sp>
          <p:nvSpPr>
            <p:cNvPr id="86" name="85 CuadroTexto"/>
            <p:cNvSpPr txBox="1"/>
            <p:nvPr/>
          </p:nvSpPr>
          <p:spPr>
            <a:xfrm>
              <a:off x="5364088" y="4149080"/>
              <a:ext cx="15997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P-</a:t>
              </a:r>
              <a:r>
                <a:rPr lang="es-ES" sz="1400" dirty="0" err="1" smtClean="0"/>
                <a:t>plan:isStepofPlan</a:t>
              </a:r>
              <a:endParaRPr lang="es-ES" sz="1400" dirty="0"/>
            </a:p>
          </p:txBody>
        </p:sp>
        <p:sp>
          <p:nvSpPr>
            <p:cNvPr id="87" name="86 CuadroTexto"/>
            <p:cNvSpPr txBox="1"/>
            <p:nvPr/>
          </p:nvSpPr>
          <p:spPr>
            <a:xfrm>
              <a:off x="7452320" y="908720"/>
              <a:ext cx="10675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P-plan:</a:t>
              </a:r>
              <a:br>
                <a:rPr lang="es-ES" sz="1400" dirty="0" smtClean="0"/>
              </a:br>
              <a:r>
                <a:rPr lang="es-ES" sz="1400" dirty="0" err="1" smtClean="0"/>
                <a:t>hasInputVar</a:t>
              </a:r>
              <a:endParaRPr lang="es-ES" sz="1400" dirty="0"/>
            </a:p>
          </p:txBody>
        </p:sp>
        <p:sp>
          <p:nvSpPr>
            <p:cNvPr id="88" name="87 CuadroTexto"/>
            <p:cNvSpPr txBox="1"/>
            <p:nvPr/>
          </p:nvSpPr>
          <p:spPr>
            <a:xfrm>
              <a:off x="7668344" y="3861048"/>
              <a:ext cx="10675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P-plan:</a:t>
              </a:r>
              <a:br>
                <a:rPr lang="es-ES" sz="1400" dirty="0" smtClean="0"/>
              </a:br>
              <a:r>
                <a:rPr lang="es-ES" sz="1400" dirty="0" err="1" smtClean="0"/>
                <a:t>hasInputVar</a:t>
              </a:r>
              <a:endParaRPr lang="es-ES" sz="1400" dirty="0"/>
            </a:p>
          </p:txBody>
        </p:sp>
        <p:sp>
          <p:nvSpPr>
            <p:cNvPr id="89" name="88 CuadroTexto"/>
            <p:cNvSpPr txBox="1"/>
            <p:nvPr/>
          </p:nvSpPr>
          <p:spPr>
            <a:xfrm>
              <a:off x="7596336" y="1772816"/>
              <a:ext cx="12358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P-plan:</a:t>
              </a:r>
              <a:br>
                <a:rPr lang="es-ES" sz="1400" dirty="0" smtClean="0"/>
              </a:br>
              <a:r>
                <a:rPr lang="es-ES" sz="1400" dirty="0" err="1" smtClean="0"/>
                <a:t>isOutputVarOf</a:t>
              </a:r>
              <a:endParaRPr lang="es-ES" sz="1400" dirty="0"/>
            </a:p>
          </p:txBody>
        </p:sp>
        <p:sp>
          <p:nvSpPr>
            <p:cNvPr id="90" name="89 CuadroTexto"/>
            <p:cNvSpPr txBox="1"/>
            <p:nvPr/>
          </p:nvSpPr>
          <p:spPr>
            <a:xfrm>
              <a:off x="7668344" y="4797152"/>
              <a:ext cx="12358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P-plan:</a:t>
              </a:r>
              <a:br>
                <a:rPr lang="es-ES" sz="1400" dirty="0" smtClean="0"/>
              </a:br>
              <a:r>
                <a:rPr lang="es-ES" sz="1400" dirty="0" err="1" smtClean="0"/>
                <a:t>isOutputVarOf</a:t>
              </a:r>
              <a:endParaRPr lang="es-ES" sz="1400" dirty="0"/>
            </a:p>
          </p:txBody>
        </p:sp>
        <p:sp>
          <p:nvSpPr>
            <p:cNvPr id="91" name="90 Rectángulo redondeado"/>
            <p:cNvSpPr/>
            <p:nvPr/>
          </p:nvSpPr>
          <p:spPr>
            <a:xfrm>
              <a:off x="10260632" y="3356992"/>
              <a:ext cx="2088232" cy="57606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Str1</a:t>
              </a:r>
              <a:endParaRPr lang="es-ES" dirty="0"/>
            </a:p>
          </p:txBody>
        </p:sp>
        <p:sp>
          <p:nvSpPr>
            <p:cNvPr id="92" name="91 Rectángulo redondeado"/>
            <p:cNvSpPr/>
            <p:nvPr/>
          </p:nvSpPr>
          <p:spPr>
            <a:xfrm>
              <a:off x="10295004" y="5301208"/>
              <a:ext cx="2088232" cy="57606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str2</a:t>
              </a:r>
              <a:endParaRPr lang="es-ES" dirty="0"/>
            </a:p>
          </p:txBody>
        </p:sp>
        <p:cxnSp>
          <p:nvCxnSpPr>
            <p:cNvPr id="93" name="92 Conector recto de flecha"/>
            <p:cNvCxnSpPr>
              <a:stCxn id="43" idx="6"/>
              <a:endCxn id="91" idx="1"/>
            </p:cNvCxnSpPr>
            <p:nvPr/>
          </p:nvCxnSpPr>
          <p:spPr>
            <a:xfrm>
              <a:off x="8495928" y="3645024"/>
              <a:ext cx="17647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6" name="95 Conector recto de flecha"/>
            <p:cNvCxnSpPr>
              <a:stCxn id="46" idx="6"/>
              <a:endCxn id="92" idx="1"/>
            </p:cNvCxnSpPr>
            <p:nvPr/>
          </p:nvCxnSpPr>
          <p:spPr>
            <a:xfrm>
              <a:off x="8497596" y="5589240"/>
              <a:ext cx="17974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00" name="99 Conector recto de flecha"/>
            <p:cNvCxnSpPr>
              <a:stCxn id="42" idx="6"/>
              <a:endCxn id="103" idx="1"/>
            </p:cNvCxnSpPr>
            <p:nvPr/>
          </p:nvCxnSpPr>
          <p:spPr>
            <a:xfrm>
              <a:off x="8495928" y="4581128"/>
              <a:ext cx="178456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03" name="102 Rectángulo redondeado"/>
            <p:cNvSpPr/>
            <p:nvPr/>
          </p:nvSpPr>
          <p:spPr>
            <a:xfrm>
              <a:off x="10280490" y="4293096"/>
              <a:ext cx="2088232" cy="57606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/>
                <a:t>Invocation</a:t>
              </a:r>
              <a:r>
                <a:rPr lang="es-ES" dirty="0" smtClean="0"/>
                <a:t> line</a:t>
              </a:r>
              <a:endParaRPr lang="es-ES" dirty="0"/>
            </a:p>
          </p:txBody>
        </p:sp>
        <p:sp>
          <p:nvSpPr>
            <p:cNvPr id="112" name="111 CuadroTexto"/>
            <p:cNvSpPr txBox="1"/>
            <p:nvPr/>
          </p:nvSpPr>
          <p:spPr>
            <a:xfrm>
              <a:off x="8532440" y="3429000"/>
              <a:ext cx="18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solidFill>
                    <a:srgbClr val="FF0000"/>
                  </a:solidFill>
                </a:rPr>
                <a:t>:</a:t>
              </a:r>
              <a:r>
                <a:rPr lang="es-ES" sz="1400" dirty="0" err="1" smtClean="0">
                  <a:solidFill>
                    <a:srgbClr val="FF0000"/>
                  </a:solidFill>
                </a:rPr>
                <a:t>hasDataBinding</a:t>
              </a:r>
              <a:endParaRPr lang="es-ES" sz="1400" dirty="0">
                <a:solidFill>
                  <a:srgbClr val="FF0000"/>
                </a:solidFill>
              </a:endParaRPr>
            </a:p>
          </p:txBody>
        </p:sp>
        <p:sp>
          <p:nvSpPr>
            <p:cNvPr id="113" name="112 CuadroTexto"/>
            <p:cNvSpPr txBox="1"/>
            <p:nvPr/>
          </p:nvSpPr>
          <p:spPr>
            <a:xfrm>
              <a:off x="8532440" y="5373216"/>
              <a:ext cx="18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solidFill>
                    <a:srgbClr val="FF0000"/>
                  </a:solidFill>
                </a:rPr>
                <a:t>:</a:t>
              </a:r>
              <a:r>
                <a:rPr lang="es-ES" sz="1400" dirty="0" err="1" smtClean="0">
                  <a:solidFill>
                    <a:srgbClr val="FF0000"/>
                  </a:solidFill>
                </a:rPr>
                <a:t>hasDataBinding</a:t>
              </a:r>
              <a:endParaRPr lang="es-ES" sz="1400" dirty="0">
                <a:solidFill>
                  <a:srgbClr val="FF0000"/>
                </a:solidFill>
              </a:endParaRPr>
            </a:p>
          </p:txBody>
        </p:sp>
        <p:sp>
          <p:nvSpPr>
            <p:cNvPr id="114" name="113 CuadroTexto"/>
            <p:cNvSpPr txBox="1"/>
            <p:nvPr/>
          </p:nvSpPr>
          <p:spPr>
            <a:xfrm>
              <a:off x="8460432" y="4365104"/>
              <a:ext cx="18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solidFill>
                    <a:srgbClr val="FF0000"/>
                  </a:solidFill>
                </a:rPr>
                <a:t>:</a:t>
              </a:r>
              <a:r>
                <a:rPr lang="es-ES" sz="1400" dirty="0" err="1" smtClean="0">
                  <a:solidFill>
                    <a:srgbClr val="FF0000"/>
                  </a:solidFill>
                </a:rPr>
                <a:t>hasCustomData</a:t>
              </a:r>
              <a:endParaRPr lang="es-ES" sz="14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46 Grupo"/>
          <p:cNvGrpSpPr/>
          <p:nvPr/>
        </p:nvGrpSpPr>
        <p:grpSpPr>
          <a:xfrm>
            <a:off x="-612576" y="1844824"/>
            <a:ext cx="10800692" cy="2520280"/>
            <a:chOff x="-612576" y="1844824"/>
            <a:chExt cx="10800692" cy="2520280"/>
          </a:xfrm>
        </p:grpSpPr>
        <p:sp>
          <p:nvSpPr>
            <p:cNvPr id="4" name="3 Elipse"/>
            <p:cNvSpPr/>
            <p:nvPr/>
          </p:nvSpPr>
          <p:spPr>
            <a:xfrm>
              <a:off x="-612576" y="2637474"/>
              <a:ext cx="3744416" cy="86409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/>
                <a:t>prov:Plan</a:t>
              </a:r>
              <a:r>
                <a:rPr lang="es-ES" sz="1400" dirty="0" smtClean="0"/>
                <a:t>, p-</a:t>
              </a:r>
              <a:r>
                <a:rPr lang="es-ES" sz="1400" dirty="0" err="1" smtClean="0"/>
                <a:t>plan:Plan</a:t>
              </a:r>
              <a:r>
                <a:rPr lang="es-ES" sz="1400" dirty="0" smtClean="0"/>
                <a:t/>
              </a:r>
              <a:br>
                <a:rPr lang="es-ES" sz="1400" dirty="0" smtClean="0"/>
              </a:br>
              <a:r>
                <a:rPr lang="es-ES" sz="1400" dirty="0" smtClean="0"/>
                <a:t>:</a:t>
              </a:r>
              <a:r>
                <a:rPr lang="es-ES" sz="1400" dirty="0" err="1" smtClean="0"/>
                <a:t>wfSpecification</a:t>
              </a:r>
              <a:endParaRPr lang="es-ES" sz="1400" dirty="0"/>
            </a:p>
          </p:txBody>
        </p:sp>
        <p:sp>
          <p:nvSpPr>
            <p:cNvPr id="5" name="4 Elipse"/>
            <p:cNvSpPr/>
            <p:nvPr/>
          </p:nvSpPr>
          <p:spPr>
            <a:xfrm>
              <a:off x="4052868" y="2780928"/>
              <a:ext cx="1907704" cy="57606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/>
                <a:t>wf-invoc:Step</a:t>
              </a:r>
              <a:r>
                <a:rPr lang="es-ES" sz="1400" dirty="0" smtClean="0"/>
                <a:t/>
              </a:r>
              <a:br>
                <a:rPr lang="es-ES" sz="1400" dirty="0" smtClean="0"/>
              </a:br>
              <a:r>
                <a:rPr lang="es-ES" sz="1400" dirty="0" smtClean="0"/>
                <a:t>step1’</a:t>
              </a:r>
              <a:endParaRPr lang="es-ES" sz="1400" dirty="0"/>
            </a:p>
          </p:txBody>
        </p:sp>
        <p:sp>
          <p:nvSpPr>
            <p:cNvPr id="6" name="5 Elipse"/>
            <p:cNvSpPr/>
            <p:nvPr/>
          </p:nvSpPr>
          <p:spPr>
            <a:xfrm>
              <a:off x="3938442" y="1844824"/>
              <a:ext cx="2123728" cy="57606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/>
                <a:t>wf-invoc:Variable</a:t>
              </a:r>
              <a:r>
                <a:rPr lang="es-ES" sz="1400" dirty="0" smtClean="0"/>
                <a:t/>
              </a:r>
              <a:br>
                <a:rPr lang="es-ES" sz="1400" dirty="0" smtClean="0"/>
              </a:br>
              <a:r>
                <a:rPr lang="es-ES" sz="1400" dirty="0" smtClean="0"/>
                <a:t>in1’</a:t>
              </a:r>
              <a:endParaRPr lang="es-ES" sz="1400" dirty="0"/>
            </a:p>
          </p:txBody>
        </p:sp>
        <p:sp>
          <p:nvSpPr>
            <p:cNvPr id="7" name="6 Elipse"/>
            <p:cNvSpPr/>
            <p:nvPr/>
          </p:nvSpPr>
          <p:spPr>
            <a:xfrm>
              <a:off x="3981422" y="3789040"/>
              <a:ext cx="2053388" cy="57606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/>
                <a:t>wf-invoc:Variable</a:t>
              </a:r>
              <a:r>
                <a:rPr lang="es-ES" sz="1400" dirty="0" smtClean="0"/>
                <a:t/>
              </a:r>
              <a:br>
                <a:rPr lang="es-ES" sz="1400" dirty="0" smtClean="0"/>
              </a:br>
              <a:r>
                <a:rPr lang="es-ES" sz="1400" dirty="0" smtClean="0"/>
                <a:t>o1’</a:t>
              </a:r>
              <a:endParaRPr lang="es-ES" sz="1400" dirty="0"/>
            </a:p>
          </p:txBody>
        </p:sp>
        <p:cxnSp>
          <p:nvCxnSpPr>
            <p:cNvPr id="8" name="7 Conector recto de flecha"/>
            <p:cNvCxnSpPr>
              <a:stCxn id="5" idx="2"/>
              <a:endCxn id="4" idx="6"/>
            </p:cNvCxnSpPr>
            <p:nvPr/>
          </p:nvCxnSpPr>
          <p:spPr>
            <a:xfrm flipH="1">
              <a:off x="3131840" y="3068960"/>
              <a:ext cx="921028" cy="5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8 Conector recto de flecha"/>
            <p:cNvCxnSpPr>
              <a:stCxn id="6" idx="2"/>
              <a:endCxn id="4" idx="7"/>
            </p:cNvCxnSpPr>
            <p:nvPr/>
          </p:nvCxnSpPr>
          <p:spPr>
            <a:xfrm flipH="1">
              <a:off x="2583483" y="2132856"/>
              <a:ext cx="1354959" cy="6311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9 Conector recto de flecha"/>
            <p:cNvCxnSpPr>
              <a:stCxn id="7" idx="2"/>
              <a:endCxn id="4" idx="5"/>
            </p:cNvCxnSpPr>
            <p:nvPr/>
          </p:nvCxnSpPr>
          <p:spPr>
            <a:xfrm flipH="1" flipV="1">
              <a:off x="2583483" y="3375026"/>
              <a:ext cx="1397939" cy="7020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1" name="10 CuadroTexto"/>
            <p:cNvSpPr txBox="1"/>
            <p:nvPr/>
          </p:nvSpPr>
          <p:spPr>
            <a:xfrm>
              <a:off x="2339752" y="2257127"/>
              <a:ext cx="1870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P-</a:t>
              </a:r>
              <a:r>
                <a:rPr lang="es-ES" sz="1400" dirty="0" err="1" smtClean="0"/>
                <a:t>plan:isVariableofPlan</a:t>
              </a:r>
              <a:endParaRPr lang="es-ES" sz="1400" dirty="0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2339752" y="3688004"/>
              <a:ext cx="1870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 smtClean="0"/>
                <a:t>P-</a:t>
              </a:r>
              <a:r>
                <a:rPr lang="es-ES" sz="1400" dirty="0" err="1" smtClean="0"/>
                <a:t>plan:isVariableofPlan</a:t>
              </a:r>
              <a:endParaRPr lang="es-ES" sz="1400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2886788" y="2680454"/>
              <a:ext cx="15997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P-</a:t>
              </a:r>
              <a:r>
                <a:rPr lang="es-ES" sz="1400" dirty="0" err="1" smtClean="0"/>
                <a:t>plan:isStepofPlan</a:t>
              </a:r>
              <a:endParaRPr lang="es-ES" sz="1400" dirty="0"/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5220072" y="2348880"/>
              <a:ext cx="10675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P-plan:</a:t>
              </a:r>
              <a:br>
                <a:rPr lang="es-ES" sz="1400" dirty="0" smtClean="0"/>
              </a:br>
              <a:r>
                <a:rPr lang="es-ES" sz="1400" dirty="0" err="1" smtClean="0"/>
                <a:t>hasInputVar</a:t>
              </a:r>
              <a:endParaRPr lang="es-ES" sz="1400" dirty="0"/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5220072" y="3284984"/>
              <a:ext cx="12358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P-plan:</a:t>
              </a:r>
              <a:br>
                <a:rPr lang="es-ES" sz="1400" dirty="0" smtClean="0"/>
              </a:br>
              <a:r>
                <a:rPr lang="es-ES" sz="1400" dirty="0" err="1" smtClean="0"/>
                <a:t>isOutputVarOf</a:t>
              </a:r>
              <a:endParaRPr lang="es-ES" sz="1400" dirty="0"/>
            </a:p>
          </p:txBody>
        </p:sp>
        <p:sp>
          <p:nvSpPr>
            <p:cNvPr id="16" name="15 Rectángulo redondeado"/>
            <p:cNvSpPr/>
            <p:nvPr/>
          </p:nvSpPr>
          <p:spPr>
            <a:xfrm>
              <a:off x="8099884" y="1844824"/>
              <a:ext cx="2088232" cy="57606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“/../</a:t>
              </a:r>
              <a:r>
                <a:rPr lang="es-ES" dirty="0" err="1" smtClean="0"/>
                <a:t>fileIn</a:t>
              </a:r>
              <a:r>
                <a:rPr lang="es-ES" dirty="0" smtClean="0"/>
                <a:t>”</a:t>
              </a:r>
              <a:endParaRPr lang="es-ES" dirty="0"/>
            </a:p>
          </p:txBody>
        </p:sp>
        <p:sp>
          <p:nvSpPr>
            <p:cNvPr id="17" name="16 Rectángulo redondeado"/>
            <p:cNvSpPr/>
            <p:nvPr/>
          </p:nvSpPr>
          <p:spPr>
            <a:xfrm>
              <a:off x="8099884" y="3789040"/>
              <a:ext cx="2088232" cy="57606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“/../</a:t>
              </a:r>
              <a:r>
                <a:rPr lang="es-ES" dirty="0" err="1" smtClean="0"/>
                <a:t>fileOut</a:t>
              </a:r>
              <a:r>
                <a:rPr lang="es-ES" dirty="0" smtClean="0"/>
                <a:t>”</a:t>
              </a:r>
              <a:endParaRPr lang="es-ES" dirty="0"/>
            </a:p>
          </p:txBody>
        </p:sp>
        <p:cxnSp>
          <p:nvCxnSpPr>
            <p:cNvPr id="18" name="17 Conector recto de flecha"/>
            <p:cNvCxnSpPr>
              <a:stCxn id="7" idx="6"/>
              <a:endCxn id="17" idx="1"/>
            </p:cNvCxnSpPr>
            <p:nvPr/>
          </p:nvCxnSpPr>
          <p:spPr>
            <a:xfrm>
              <a:off x="6034810" y="4077072"/>
              <a:ext cx="206507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18 Conector recto de flecha"/>
            <p:cNvCxnSpPr>
              <a:stCxn id="5" idx="6"/>
              <a:endCxn id="20" idx="1"/>
            </p:cNvCxnSpPr>
            <p:nvPr/>
          </p:nvCxnSpPr>
          <p:spPr>
            <a:xfrm>
              <a:off x="5960572" y="3068960"/>
              <a:ext cx="21393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0" name="19 Rectángulo redondeado"/>
            <p:cNvSpPr/>
            <p:nvPr/>
          </p:nvSpPr>
          <p:spPr>
            <a:xfrm>
              <a:off x="8099884" y="2780928"/>
              <a:ext cx="2088232" cy="57606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“echo </a:t>
              </a:r>
              <a:r>
                <a:rPr lang="es-ES" dirty="0" err="1" smtClean="0"/>
                <a:t>hello</a:t>
              </a:r>
              <a:r>
                <a:rPr lang="es-ES" dirty="0" smtClean="0"/>
                <a:t>”</a:t>
              </a:r>
              <a:endParaRPr lang="es-ES" dirty="0"/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5983132" y="2838422"/>
              <a:ext cx="2232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err="1" smtClean="0"/>
                <a:t>w</a:t>
              </a:r>
              <a:r>
                <a:rPr lang="es-ES" sz="1400" dirty="0" err="1" smtClean="0"/>
                <a:t>f-invoc:hasInvocationLine</a:t>
              </a:r>
              <a:endParaRPr lang="es-ES" sz="1400" dirty="0"/>
            </a:p>
          </p:txBody>
        </p:sp>
        <p:cxnSp>
          <p:nvCxnSpPr>
            <p:cNvPr id="23" name="22 Conector recto de flecha"/>
            <p:cNvCxnSpPr>
              <a:stCxn id="6" idx="6"/>
              <a:endCxn id="16" idx="1"/>
            </p:cNvCxnSpPr>
            <p:nvPr/>
          </p:nvCxnSpPr>
          <p:spPr>
            <a:xfrm>
              <a:off x="6062170" y="2132856"/>
              <a:ext cx="203771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4" name="23 CuadroTexto"/>
            <p:cNvSpPr txBox="1"/>
            <p:nvPr/>
          </p:nvSpPr>
          <p:spPr>
            <a:xfrm>
              <a:off x="6070216" y="1874976"/>
              <a:ext cx="2174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err="1" smtClean="0"/>
                <a:t>wf-invoc:hasDataBinding</a:t>
              </a:r>
              <a:endParaRPr lang="es-ES" sz="1400" dirty="0"/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6070216" y="3818068"/>
              <a:ext cx="2174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err="1" smtClean="0"/>
                <a:t>wf-invoc:hasDataBinding</a:t>
              </a:r>
              <a:endParaRPr lang="es-ES" sz="1400" dirty="0"/>
            </a:p>
          </p:txBody>
        </p:sp>
        <p:cxnSp>
          <p:nvCxnSpPr>
            <p:cNvPr id="41" name="40 Conector recto de flecha"/>
            <p:cNvCxnSpPr>
              <a:stCxn id="7" idx="0"/>
              <a:endCxn id="5" idx="4"/>
            </p:cNvCxnSpPr>
            <p:nvPr/>
          </p:nvCxnSpPr>
          <p:spPr>
            <a:xfrm flipH="1" flipV="1">
              <a:off x="5006720" y="3356992"/>
              <a:ext cx="1396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43 Conector recto de flecha"/>
            <p:cNvCxnSpPr>
              <a:stCxn id="5" idx="0"/>
              <a:endCxn id="6" idx="4"/>
            </p:cNvCxnSpPr>
            <p:nvPr/>
          </p:nvCxnSpPr>
          <p:spPr>
            <a:xfrm flipH="1" flipV="1">
              <a:off x="5000306" y="2420888"/>
              <a:ext cx="6414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69</Words>
  <Application>Microsoft Office PowerPoint</Application>
  <PresentationFormat>Presentación en pantalla (4:3)</PresentationFormat>
  <Paragraphs>43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Dani</dc:creator>
  <cp:lastModifiedBy>Dani</cp:lastModifiedBy>
  <cp:revision>38</cp:revision>
  <dcterms:created xsi:type="dcterms:W3CDTF">2013-02-28T15:07:43Z</dcterms:created>
  <dcterms:modified xsi:type="dcterms:W3CDTF">2013-04-02T16:01:11Z</dcterms:modified>
</cp:coreProperties>
</file>