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1 Grupo"/>
          <p:cNvGrpSpPr>
            <a:grpSpLocks/>
          </p:cNvGrpSpPr>
          <p:nvPr/>
        </p:nvGrpSpPr>
        <p:grpSpPr bwMode="auto">
          <a:xfrm>
            <a:off x="-252536" y="620688"/>
            <a:ext cx="9937104" cy="4632108"/>
            <a:chOff x="-249563" y="1456517"/>
            <a:chExt cx="9689200" cy="4476549"/>
          </a:xfrm>
        </p:grpSpPr>
        <p:sp>
          <p:nvSpPr>
            <p:cNvPr id="5" name="4 CuadroTexto"/>
            <p:cNvSpPr txBox="1"/>
            <p:nvPr/>
          </p:nvSpPr>
          <p:spPr bwMode="auto">
            <a:xfrm>
              <a:off x="7405688" y="2749550"/>
              <a:ext cx="1060450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opmo:account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 bwMode="auto">
            <a:xfrm>
              <a:off x="7262813" y="3324225"/>
              <a:ext cx="604837" cy="3866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opmo</a:t>
              </a:r>
              <a:r>
                <a:rPr lang="es-ES" sz="1000" b="0" dirty="0" smtClean="0">
                  <a:solidFill>
                    <a:schemeClr val="tx1"/>
                  </a:solidFill>
                  <a:latin typeface="Calibri" charset="0"/>
                </a:rPr>
                <a:t>:</a:t>
              </a:r>
              <a:br>
                <a:rPr lang="es-ES" sz="1000" b="0" dirty="0" smtClean="0">
                  <a:solidFill>
                    <a:schemeClr val="tx1"/>
                  </a:solidFill>
                  <a:latin typeface="Calibri" charset="0"/>
                </a:rPr>
              </a:b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account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 bwMode="auto">
            <a:xfrm>
              <a:off x="7174117" y="3892159"/>
              <a:ext cx="1001712" cy="2379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opmo</a:t>
              </a:r>
              <a:r>
                <a:rPr lang="es-ES" sz="1000" b="0" dirty="0" smtClean="0">
                  <a:solidFill>
                    <a:schemeClr val="tx1"/>
                  </a:solidFill>
                  <a:latin typeface="Calibri" charset="0"/>
                </a:rPr>
                <a:t>: </a:t>
              </a: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account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" name="7 Rectángulo"/>
            <p:cNvSpPr/>
            <p:nvPr/>
          </p:nvSpPr>
          <p:spPr bwMode="auto">
            <a:xfrm>
              <a:off x="1862138" y="3295650"/>
              <a:ext cx="1457325" cy="4048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 err="1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opmw:</a:t>
              </a:r>
              <a:r>
                <a:rPr lang="es-ES" sz="1000" b="0" dirty="0" err="1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WorkflowTemplateProcess</a:t>
              </a: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templateNode1</a:t>
              </a:r>
            </a:p>
          </p:txBody>
        </p:sp>
        <p:sp>
          <p:nvSpPr>
            <p:cNvPr id="9" name="8 Elipse"/>
            <p:cNvSpPr/>
            <p:nvPr/>
          </p:nvSpPr>
          <p:spPr bwMode="auto">
            <a:xfrm>
              <a:off x="-249563" y="3214688"/>
              <a:ext cx="1649737" cy="56673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opmw</a:t>
              </a:r>
              <a:r>
                <a:rPr lang="es-ES" sz="100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: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WorkflowTemplate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template1</a:t>
              </a:r>
            </a:p>
          </p:txBody>
        </p:sp>
        <p:sp>
          <p:nvSpPr>
            <p:cNvPr id="10" name="9 Elipse"/>
            <p:cNvSpPr/>
            <p:nvPr/>
          </p:nvSpPr>
          <p:spPr bwMode="auto">
            <a:xfrm>
              <a:off x="1806575" y="1981200"/>
              <a:ext cx="1568450" cy="6413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 err="1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opmw</a:t>
              </a: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:</a:t>
              </a:r>
              <a:b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s-ES" sz="1000" b="0" dirty="0" err="1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WorkflowTemplateArtifact</a:t>
              </a: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artifact1</a:t>
              </a:r>
            </a:p>
          </p:txBody>
        </p:sp>
        <p:sp>
          <p:nvSpPr>
            <p:cNvPr id="11" name="10 Elipse"/>
            <p:cNvSpPr/>
            <p:nvPr/>
          </p:nvSpPr>
          <p:spPr bwMode="auto">
            <a:xfrm>
              <a:off x="1806575" y="4518025"/>
              <a:ext cx="156845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opmw</a:t>
              </a:r>
              <a:r>
                <a:rPr lang="es-ES" sz="100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: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WorkflowTemplateArtifact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outputArtifact1</a:t>
              </a:r>
            </a:p>
          </p:txBody>
        </p:sp>
        <p:sp>
          <p:nvSpPr>
            <p:cNvPr id="12" name="11 Rectángulo"/>
            <p:cNvSpPr/>
            <p:nvPr/>
          </p:nvSpPr>
          <p:spPr bwMode="auto">
            <a:xfrm>
              <a:off x="6026788" y="3295650"/>
              <a:ext cx="1273175" cy="4048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opmw:</a:t>
              </a: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ProcessInstanceexecutionNode1</a:t>
              </a:r>
            </a:p>
          </p:txBody>
        </p:sp>
        <p:sp>
          <p:nvSpPr>
            <p:cNvPr id="13" name="12 Elipse"/>
            <p:cNvSpPr/>
            <p:nvPr/>
          </p:nvSpPr>
          <p:spPr bwMode="auto">
            <a:xfrm>
              <a:off x="5316537" y="2019300"/>
              <a:ext cx="1384847" cy="5651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opmw</a:t>
              </a:r>
              <a:r>
                <a:rPr lang="es-ES" sz="100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: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ArtifactInstance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execInput1</a:t>
              </a:r>
            </a:p>
          </p:txBody>
        </p:sp>
        <p:sp>
          <p:nvSpPr>
            <p:cNvPr id="14" name="13 Elipse"/>
            <p:cNvSpPr/>
            <p:nvPr/>
          </p:nvSpPr>
          <p:spPr bwMode="auto">
            <a:xfrm>
              <a:off x="5788634" y="4531353"/>
              <a:ext cx="1755290" cy="57467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opmw</a:t>
              </a:r>
              <a:r>
                <a:rPr lang="es-ES" sz="100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: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ArtifactInstace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executionOutput1</a:t>
              </a:r>
            </a:p>
          </p:txBody>
        </p:sp>
        <p:sp>
          <p:nvSpPr>
            <p:cNvPr id="15" name="14 Rectángulo redondeado"/>
            <p:cNvSpPr/>
            <p:nvPr/>
          </p:nvSpPr>
          <p:spPr bwMode="auto">
            <a:xfrm>
              <a:off x="4600575" y="4133850"/>
              <a:ext cx="1371600" cy="4286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 err="1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acwings</a:t>
              </a: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:</a:t>
              </a:r>
              <a:b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s-ES" sz="1000" b="0" dirty="0" err="1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ExecutableComponent</a:t>
              </a: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specComp1</a:t>
              </a:r>
            </a:p>
          </p:txBody>
        </p:sp>
        <p:sp>
          <p:nvSpPr>
            <p:cNvPr id="16" name="15 Elipse"/>
            <p:cNvSpPr/>
            <p:nvPr/>
          </p:nvSpPr>
          <p:spPr bwMode="auto">
            <a:xfrm>
              <a:off x="7807325" y="3225800"/>
              <a:ext cx="1562100" cy="5461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 err="1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opmw</a:t>
              </a:r>
              <a:r>
                <a:rPr lang="es-ES" sz="10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:</a:t>
              </a:r>
              <a:br>
                <a:rPr lang="es-ES" sz="10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s-ES" sz="1000" b="0" dirty="0" err="1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ExecutionAccount</a:t>
              </a: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s-ES" sz="1000" b="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account1</a:t>
              </a:r>
            </a:p>
          </p:txBody>
        </p:sp>
        <p:cxnSp>
          <p:nvCxnSpPr>
            <p:cNvPr id="17" name="17 Conector recto de flecha"/>
            <p:cNvCxnSpPr>
              <a:cxnSpLocks noChangeShapeType="1"/>
              <a:stCxn id="13" idx="2"/>
              <a:endCxn id="10" idx="6"/>
            </p:cNvCxnSpPr>
            <p:nvPr/>
          </p:nvCxnSpPr>
          <p:spPr bwMode="auto">
            <a:xfrm flipH="1">
              <a:off x="3375025" y="2301876"/>
              <a:ext cx="19415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" name="30 Conector recto de flecha"/>
            <p:cNvCxnSpPr>
              <a:cxnSpLocks noChangeShapeType="1"/>
              <a:stCxn id="12" idx="1"/>
              <a:endCxn id="8" idx="3"/>
            </p:cNvCxnSpPr>
            <p:nvPr/>
          </p:nvCxnSpPr>
          <p:spPr bwMode="auto">
            <a:xfrm flipH="1">
              <a:off x="3319463" y="3498056"/>
              <a:ext cx="27073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9" name="34 Conector recto de flecha"/>
            <p:cNvCxnSpPr>
              <a:cxnSpLocks noChangeShapeType="1"/>
              <a:stCxn id="14" idx="2"/>
              <a:endCxn id="11" idx="6"/>
            </p:cNvCxnSpPr>
            <p:nvPr/>
          </p:nvCxnSpPr>
          <p:spPr bwMode="auto">
            <a:xfrm flipH="1">
              <a:off x="3375025" y="4818691"/>
              <a:ext cx="2413609" cy="41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" name="38 Conector recto de flecha"/>
            <p:cNvCxnSpPr>
              <a:cxnSpLocks noChangeShapeType="1"/>
              <a:stCxn id="8" idx="0"/>
              <a:endCxn id="10" idx="4"/>
            </p:cNvCxnSpPr>
            <p:nvPr/>
          </p:nvCxnSpPr>
          <p:spPr bwMode="auto">
            <a:xfrm flipV="1">
              <a:off x="2590393" y="2622801"/>
              <a:ext cx="407" cy="6730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1" name="41 Conector recto de flecha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flipH="1" flipV="1">
              <a:off x="2590393" y="3700628"/>
              <a:ext cx="407" cy="8175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" name="43 Conector recto de flecha"/>
            <p:cNvCxnSpPr>
              <a:cxnSpLocks noChangeShapeType="1"/>
              <a:stCxn id="14" idx="0"/>
              <a:endCxn id="12" idx="2"/>
            </p:cNvCxnSpPr>
            <p:nvPr/>
          </p:nvCxnSpPr>
          <p:spPr bwMode="auto">
            <a:xfrm flipH="1" flipV="1">
              <a:off x="6663375" y="3700462"/>
              <a:ext cx="2904" cy="8308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" name="22 Conector recto de flecha"/>
            <p:cNvCxnSpPr>
              <a:stCxn id="9" idx="6"/>
              <a:endCxn id="8" idx="1"/>
            </p:cNvCxnSpPr>
            <p:nvPr/>
          </p:nvCxnSpPr>
          <p:spPr bwMode="auto">
            <a:xfrm flipV="1">
              <a:off x="1400174" y="3498056"/>
              <a:ext cx="461963" cy="1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53 Conector recto de flecha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flipV="1">
              <a:off x="1158576" y="2528627"/>
              <a:ext cx="877693" cy="7690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5" name="55 Conector recto de flecha"/>
            <p:cNvCxnSpPr>
              <a:cxnSpLocks noChangeShapeType="1"/>
              <a:stCxn id="9" idx="5"/>
              <a:endCxn id="11" idx="1"/>
            </p:cNvCxnSpPr>
            <p:nvPr/>
          </p:nvCxnSpPr>
          <p:spPr bwMode="auto">
            <a:xfrm>
              <a:off x="1158576" y="3698429"/>
              <a:ext cx="877693" cy="9088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6" name="25 Conector recto de flecha"/>
            <p:cNvCxnSpPr>
              <a:endCxn id="15" idx="3"/>
            </p:cNvCxnSpPr>
            <p:nvPr/>
          </p:nvCxnSpPr>
          <p:spPr bwMode="auto">
            <a:xfrm flipH="1">
              <a:off x="5972175" y="3714750"/>
              <a:ext cx="422275" cy="63341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61 Conector recto de flecha"/>
            <p:cNvCxnSpPr>
              <a:cxnSpLocks noChangeShapeType="1"/>
              <a:stCxn id="12" idx="0"/>
              <a:endCxn id="13" idx="4"/>
            </p:cNvCxnSpPr>
            <p:nvPr/>
          </p:nvCxnSpPr>
          <p:spPr bwMode="auto">
            <a:xfrm flipH="1" flipV="1">
              <a:off x="6008961" y="2584450"/>
              <a:ext cx="654414" cy="711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" name="64 Conector recto de flecha"/>
            <p:cNvCxnSpPr>
              <a:cxnSpLocks noChangeShapeType="1"/>
              <a:stCxn id="12" idx="0"/>
            </p:cNvCxnSpPr>
            <p:nvPr/>
          </p:nvCxnSpPr>
          <p:spPr bwMode="auto">
            <a:xfrm rot="5400000" flipH="1" flipV="1">
              <a:off x="6596489" y="2651358"/>
              <a:ext cx="711147" cy="5794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" name="67 Conector recto de flecha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7299963" y="3498056"/>
              <a:ext cx="507363" cy="7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" name="69 Conector recto de flecha"/>
            <p:cNvCxnSpPr>
              <a:cxnSpLocks noChangeShapeType="1"/>
              <a:stCxn id="35" idx="1"/>
              <a:endCxn id="16" idx="1"/>
            </p:cNvCxnSpPr>
            <p:nvPr/>
          </p:nvCxnSpPr>
          <p:spPr bwMode="auto">
            <a:xfrm>
              <a:off x="7465207" y="2560638"/>
              <a:ext cx="570883" cy="7451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" name="71 Conector recto de flecha"/>
            <p:cNvCxnSpPr>
              <a:cxnSpLocks noChangeShapeType="1"/>
              <a:stCxn id="14" idx="7"/>
              <a:endCxn id="16" idx="3"/>
            </p:cNvCxnSpPr>
            <p:nvPr/>
          </p:nvCxnSpPr>
          <p:spPr bwMode="auto">
            <a:xfrm flipV="1">
              <a:off x="7286868" y="3691925"/>
              <a:ext cx="749222" cy="923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" name="75 Conector recto de flecha"/>
            <p:cNvCxnSpPr>
              <a:cxnSpLocks noChangeShapeType="1"/>
              <a:stCxn id="16" idx="4"/>
              <a:endCxn id="9" idx="4"/>
            </p:cNvCxnSpPr>
            <p:nvPr/>
          </p:nvCxnSpPr>
          <p:spPr bwMode="auto">
            <a:xfrm rot="5400000">
              <a:off x="4577079" y="-229871"/>
              <a:ext cx="9525" cy="8013069"/>
            </a:xfrm>
            <a:prstGeom prst="curvedConnector3">
              <a:avLst>
                <a:gd name="adj1" fmla="val 1971825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3" name="32 CuadroTexto"/>
            <p:cNvSpPr txBox="1"/>
            <p:nvPr/>
          </p:nvSpPr>
          <p:spPr bwMode="auto">
            <a:xfrm>
              <a:off x="1485900" y="5635625"/>
              <a:ext cx="1979613" cy="29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400" b="0" dirty="0" err="1" smtClean="0">
                  <a:solidFill>
                    <a:schemeClr val="tx1"/>
                  </a:solidFill>
                  <a:latin typeface="Calibri" charset="0"/>
                </a:rPr>
                <a:t>Abstract</a:t>
              </a:r>
              <a:r>
                <a:rPr lang="es-ES" sz="1400" b="0" dirty="0" smtClean="0">
                  <a:solidFill>
                    <a:schemeClr val="tx1"/>
                  </a:solidFill>
                  <a:latin typeface="Calibri" charset="0"/>
                </a:rPr>
                <a:t> </a:t>
              </a:r>
              <a:r>
                <a:rPr lang="es-ES" sz="1400" b="0" dirty="0" err="1" smtClean="0">
                  <a:solidFill>
                    <a:schemeClr val="tx1"/>
                  </a:solidFill>
                  <a:latin typeface="Calibri" charset="0"/>
                </a:rPr>
                <a:t>Workflow</a:t>
              </a:r>
              <a:endParaRPr lang="es-ES" sz="14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5832475" y="5635625"/>
              <a:ext cx="1979613" cy="29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400" b="0" dirty="0" err="1" smtClean="0">
                  <a:solidFill>
                    <a:schemeClr val="tx1"/>
                  </a:solidFill>
                  <a:latin typeface="Calibri" charset="0"/>
                </a:rPr>
                <a:t>Executable</a:t>
              </a:r>
              <a:r>
                <a:rPr lang="es-ES" sz="1400" b="0" dirty="0" smtClean="0">
                  <a:solidFill>
                    <a:schemeClr val="tx1"/>
                  </a:solidFill>
                  <a:latin typeface="Calibri" charset="0"/>
                </a:rPr>
                <a:t> </a:t>
              </a:r>
              <a:r>
                <a:rPr lang="es-ES" sz="1400" b="0" dirty="0" err="1" smtClean="0">
                  <a:solidFill>
                    <a:schemeClr val="tx1"/>
                  </a:solidFill>
                  <a:latin typeface="Calibri" charset="0"/>
                </a:rPr>
                <a:t>Workflow</a:t>
              </a:r>
              <a:endParaRPr lang="es-ES" sz="14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35" name="34 Hexágono"/>
            <p:cNvSpPr/>
            <p:nvPr/>
          </p:nvSpPr>
          <p:spPr bwMode="auto">
            <a:xfrm>
              <a:off x="6831013" y="2022475"/>
              <a:ext cx="769937" cy="538163"/>
            </a:xfrm>
            <a:prstGeom prst="hexago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00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opmv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:</a:t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 err="1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Agent</a:t>
              </a: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/>
              </a:r>
              <a:b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</a:br>
              <a:r>
                <a:rPr lang="es-ES" sz="1000" b="0" dirty="0">
                  <a:solidFill>
                    <a:schemeClr val="tx1"/>
                  </a:solidFill>
                  <a:latin typeface="Calibri" pitchFamily="-80" charset="0"/>
                  <a:ea typeface="ＭＳ Ｐゴシック" pitchFamily="-80" charset="-128"/>
                </a:rPr>
                <a:t>user1</a:t>
              </a:r>
            </a:p>
          </p:txBody>
        </p:sp>
        <p:cxnSp>
          <p:nvCxnSpPr>
            <p:cNvPr id="36" name="174 Conector recto de flecha"/>
            <p:cNvCxnSpPr>
              <a:cxnSpLocks noChangeShapeType="1"/>
              <a:stCxn id="13" idx="0"/>
            </p:cNvCxnSpPr>
            <p:nvPr/>
          </p:nvCxnSpPr>
          <p:spPr bwMode="auto">
            <a:xfrm rot="16200000" flipH="1">
              <a:off x="6528490" y="1499771"/>
              <a:ext cx="1219400" cy="2258458"/>
            </a:xfrm>
            <a:prstGeom prst="curvedConnector4">
              <a:avLst>
                <a:gd name="adj1" fmla="val -18117"/>
                <a:gd name="adj2" fmla="val 10028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36 Conector recto"/>
            <p:cNvCxnSpPr/>
            <p:nvPr/>
          </p:nvCxnSpPr>
          <p:spPr bwMode="auto">
            <a:xfrm rot="5400000">
              <a:off x="2821781" y="3628232"/>
              <a:ext cx="3398837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37 Conector recto"/>
            <p:cNvCxnSpPr/>
            <p:nvPr/>
          </p:nvCxnSpPr>
          <p:spPr bwMode="auto">
            <a:xfrm>
              <a:off x="468313" y="5684838"/>
              <a:ext cx="3878262" cy="0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38 Conector recto"/>
            <p:cNvCxnSpPr/>
            <p:nvPr/>
          </p:nvCxnSpPr>
          <p:spPr bwMode="auto">
            <a:xfrm>
              <a:off x="4924425" y="5684838"/>
              <a:ext cx="3878263" cy="0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39 CuadroTexto"/>
            <p:cNvSpPr txBox="1"/>
            <p:nvPr/>
          </p:nvSpPr>
          <p:spPr bwMode="auto">
            <a:xfrm>
              <a:off x="7802563" y="2382838"/>
              <a:ext cx="920750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opmo:account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1" name="40 CuadroTexto"/>
            <p:cNvSpPr txBox="1"/>
            <p:nvPr/>
          </p:nvSpPr>
          <p:spPr bwMode="auto">
            <a:xfrm>
              <a:off x="723900" y="2797175"/>
              <a:ext cx="1635125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opmw:isVariableOfTemplate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2" name="41 CuadroTexto"/>
            <p:cNvSpPr txBox="1"/>
            <p:nvPr/>
          </p:nvSpPr>
          <p:spPr bwMode="auto">
            <a:xfrm>
              <a:off x="3741738" y="5422569"/>
              <a:ext cx="1925637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opmw:correspondsToTemplate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3" name="42 CuadroTexto"/>
            <p:cNvSpPr txBox="1"/>
            <p:nvPr/>
          </p:nvSpPr>
          <p:spPr bwMode="auto">
            <a:xfrm>
              <a:off x="3527425" y="4619625"/>
              <a:ext cx="2249488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opmw:correspondsToTemplateArtifact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4" name="43 CuadroTexto"/>
            <p:cNvSpPr txBox="1"/>
            <p:nvPr/>
          </p:nvSpPr>
          <p:spPr bwMode="auto">
            <a:xfrm>
              <a:off x="3521075" y="3451225"/>
              <a:ext cx="2411413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opmw:correspondsToTemplateProcess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5" name="44 CuadroTexto"/>
            <p:cNvSpPr txBox="1"/>
            <p:nvPr/>
          </p:nvSpPr>
          <p:spPr bwMode="auto">
            <a:xfrm>
              <a:off x="3352800" y="2109788"/>
              <a:ext cx="2506663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opmw:correspondsToTemplateArtifact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1938338" y="4187825"/>
              <a:ext cx="1316037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</a:t>
              </a:r>
              <a:r>
                <a:rPr lang="es-ES" sz="1000" b="0" dirty="0" smtClean="0">
                  <a:solidFill>
                    <a:schemeClr val="tx1"/>
                  </a:solidFill>
                  <a:latin typeface="Calibri" charset="0"/>
                </a:rPr>
                <a:t>: </a:t>
              </a: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isGeneratedBy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7" name="46 CuadroTexto"/>
            <p:cNvSpPr txBox="1"/>
            <p:nvPr/>
          </p:nvSpPr>
          <p:spPr bwMode="auto">
            <a:xfrm>
              <a:off x="6080125" y="4121150"/>
              <a:ext cx="1344613" cy="386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opmv:wasGeneratedBy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8" name="47 CuadroTexto"/>
            <p:cNvSpPr txBox="1"/>
            <p:nvPr/>
          </p:nvSpPr>
          <p:spPr bwMode="auto">
            <a:xfrm>
              <a:off x="2160588" y="2741613"/>
              <a:ext cx="796925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opmw:uses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9" name="48 CuadroTexto"/>
            <p:cNvSpPr txBox="1"/>
            <p:nvPr/>
          </p:nvSpPr>
          <p:spPr bwMode="auto">
            <a:xfrm>
              <a:off x="5722938" y="2749550"/>
              <a:ext cx="814387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opmv:used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0" name="49 CuadroTexto"/>
            <p:cNvSpPr txBox="1"/>
            <p:nvPr/>
          </p:nvSpPr>
          <p:spPr bwMode="auto">
            <a:xfrm>
              <a:off x="6396038" y="2857500"/>
              <a:ext cx="1927225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opmv:wasControlledBy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1" name="50 CuadroTexto"/>
            <p:cNvSpPr txBox="1"/>
            <p:nvPr/>
          </p:nvSpPr>
          <p:spPr bwMode="auto">
            <a:xfrm>
              <a:off x="4781550" y="3795713"/>
              <a:ext cx="1925638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opmw:hasExecutableComponent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2" name="Text Box 78"/>
            <p:cNvSpPr txBox="1">
              <a:spLocks noChangeArrowheads="1"/>
            </p:cNvSpPr>
            <p:nvPr/>
          </p:nvSpPr>
          <p:spPr bwMode="auto">
            <a:xfrm>
              <a:off x="8105617" y="3683390"/>
              <a:ext cx="1334020" cy="89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solidFill>
                    <a:schemeClr val="tx1"/>
                  </a:solidFill>
                </a:rPr>
                <a:t>opmo</a:t>
              </a:r>
              <a:r>
                <a:rPr lang="en-US" dirty="0">
                  <a:solidFill>
                    <a:schemeClr val="tx1"/>
                  </a:solidFill>
                </a:rPr>
                <a:t>: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Account,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err="1" smtClean="0">
                  <a:solidFill>
                    <a:schemeClr val="tx1"/>
                  </a:solidFill>
                </a:rPr>
                <a:t>p</a:t>
              </a:r>
              <a:r>
                <a:rPr lang="en-US" dirty="0" err="1" smtClean="0"/>
                <a:t>rov:Bundle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4708674" y="2885133"/>
              <a:ext cx="1536066" cy="62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solidFill>
                    <a:schemeClr val="tx1"/>
                  </a:solidFill>
                </a:rPr>
                <a:t>opmv:Process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err="1" smtClean="0">
                  <a:solidFill>
                    <a:schemeClr val="tx1"/>
                  </a:solidFill>
                </a:rPr>
                <a:t>prov:Activity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 Box 81"/>
            <p:cNvSpPr txBox="1">
              <a:spLocks noChangeArrowheads="1"/>
            </p:cNvSpPr>
            <p:nvPr/>
          </p:nvSpPr>
          <p:spPr bwMode="auto">
            <a:xfrm>
              <a:off x="4882665" y="1456517"/>
              <a:ext cx="1608085" cy="62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solidFill>
                    <a:schemeClr val="tx1"/>
                  </a:solidFill>
                </a:rPr>
                <a:t>opmv:Artifact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 err="1" smtClean="0">
                  <a:solidFill>
                    <a:schemeClr val="tx1"/>
                  </a:solidFill>
                </a:rPr>
                <a:t>prov:Entity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83"/>
            <p:cNvSpPr txBox="1">
              <a:spLocks noChangeArrowheads="1"/>
            </p:cNvSpPr>
            <p:nvPr/>
          </p:nvSpPr>
          <p:spPr bwMode="auto">
            <a:xfrm>
              <a:off x="4754864" y="4904509"/>
              <a:ext cx="1666820" cy="62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solidFill>
                    <a:schemeClr val="tx1"/>
                  </a:solidFill>
                </a:rPr>
                <a:t>opmv:Artifact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err="1" smtClean="0">
                  <a:solidFill>
                    <a:schemeClr val="tx1"/>
                  </a:solidFill>
                </a:rPr>
                <a:t>prov:Entity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55 CuadroTexto"/>
            <p:cNvSpPr txBox="1"/>
            <p:nvPr/>
          </p:nvSpPr>
          <p:spPr bwMode="auto">
            <a:xfrm>
              <a:off x="1393825" y="3513138"/>
              <a:ext cx="1635125" cy="386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</a:t>
              </a:r>
              <a:r>
                <a:rPr lang="es-ES" sz="1000" b="0" dirty="0" smtClean="0">
                  <a:solidFill>
                    <a:schemeClr val="tx1"/>
                  </a:solidFill>
                  <a:latin typeface="Calibri" charset="0"/>
                </a:rPr>
                <a:t>:</a:t>
              </a:r>
              <a:br>
                <a:rPr lang="es-ES" sz="1000" b="0" dirty="0" smtClean="0">
                  <a:solidFill>
                    <a:schemeClr val="tx1"/>
                  </a:solidFill>
                  <a:latin typeface="Calibri" charset="0"/>
                </a:rPr>
              </a:b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isStepOfTemplate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7" name="56 CuadroTexto"/>
            <p:cNvSpPr txBox="1"/>
            <p:nvPr/>
          </p:nvSpPr>
          <p:spPr bwMode="auto">
            <a:xfrm>
              <a:off x="792163" y="3994150"/>
              <a:ext cx="1635125" cy="237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279F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s-ES" sz="1000" b="0" dirty="0" err="1" smtClean="0">
                  <a:solidFill>
                    <a:schemeClr val="tx1"/>
                  </a:solidFill>
                  <a:latin typeface="Calibri" charset="0"/>
                </a:rPr>
                <a:t>opmw:isVariableOfTemplate</a:t>
              </a:r>
              <a:endParaRPr lang="es-ES" sz="10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Presentación en pantalla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Dani</cp:lastModifiedBy>
  <cp:revision>3</cp:revision>
  <dcterms:modified xsi:type="dcterms:W3CDTF">2013-10-31T15:24:08Z</dcterms:modified>
</cp:coreProperties>
</file>