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B13B7-7616-4CB9-A99D-E39ECC4A4AEA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FB011-416E-4105-A783-221601AE5CB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FB011-416E-4105-A783-221601AE5CB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30/05/2014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67 Grupo"/>
          <p:cNvGrpSpPr/>
          <p:nvPr/>
        </p:nvGrpSpPr>
        <p:grpSpPr>
          <a:xfrm>
            <a:off x="564952" y="260648"/>
            <a:ext cx="7594748" cy="5498916"/>
            <a:chOff x="564952" y="260648"/>
            <a:chExt cx="7594748" cy="5498916"/>
          </a:xfrm>
        </p:grpSpPr>
        <p:grpSp>
          <p:nvGrpSpPr>
            <p:cNvPr id="37" name="36 Grupo"/>
            <p:cNvGrpSpPr/>
            <p:nvPr/>
          </p:nvGrpSpPr>
          <p:grpSpPr>
            <a:xfrm>
              <a:off x="564952" y="260648"/>
              <a:ext cx="7594748" cy="5498916"/>
              <a:chOff x="564952" y="260648"/>
              <a:chExt cx="7594748" cy="5498916"/>
            </a:xfrm>
          </p:grpSpPr>
          <p:grpSp>
            <p:nvGrpSpPr>
              <p:cNvPr id="36" name="35 Grupo"/>
              <p:cNvGrpSpPr/>
              <p:nvPr/>
            </p:nvGrpSpPr>
            <p:grpSpPr>
              <a:xfrm>
                <a:off x="564952" y="260648"/>
                <a:ext cx="7594748" cy="5498916"/>
                <a:chOff x="564952" y="260648"/>
                <a:chExt cx="7594748" cy="5498916"/>
              </a:xfrm>
            </p:grpSpPr>
            <p:sp>
              <p:nvSpPr>
                <p:cNvPr id="46" name="45 Rectángulo"/>
                <p:cNvSpPr/>
                <p:nvPr/>
              </p:nvSpPr>
              <p:spPr>
                <a:xfrm>
                  <a:off x="747068" y="3878064"/>
                  <a:ext cx="6489228" cy="187220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lt2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4" name="43 Rectángulo"/>
                <p:cNvSpPr/>
                <p:nvPr/>
              </p:nvSpPr>
              <p:spPr>
                <a:xfrm>
                  <a:off x="755576" y="260648"/>
                  <a:ext cx="6480720" cy="309634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3 Elipse"/>
                <p:cNvSpPr/>
                <p:nvPr/>
              </p:nvSpPr>
              <p:spPr>
                <a:xfrm>
                  <a:off x="780976" y="1124744"/>
                  <a:ext cx="2160240" cy="8640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p-</a:t>
                  </a:r>
                  <a:r>
                    <a:rPr lang="es-ES" dirty="0" err="1" smtClean="0"/>
                    <a:t>plan:Plan</a:t>
                  </a:r>
                  <a:r>
                    <a:rPr lang="es-ES" dirty="0" smtClean="0"/>
                    <a:t/>
                  </a:r>
                  <a:br>
                    <a:rPr lang="es-ES" dirty="0" smtClean="0"/>
                  </a:br>
                  <a:r>
                    <a:rPr lang="es-ES" dirty="0" smtClean="0"/>
                    <a:t>(</a:t>
                  </a:r>
                  <a:r>
                    <a:rPr lang="es-ES" dirty="0" err="1" smtClean="0"/>
                    <a:t>prov:Plan</a:t>
                  </a:r>
                  <a:r>
                    <a:rPr lang="es-ES" dirty="0" smtClean="0"/>
                    <a:t>)</a:t>
                  </a:r>
                  <a:endParaRPr lang="es-ES" dirty="0"/>
                </a:p>
              </p:txBody>
            </p:sp>
            <p:sp>
              <p:nvSpPr>
                <p:cNvPr id="5" name="4 Rectángulo"/>
                <p:cNvSpPr/>
                <p:nvPr/>
              </p:nvSpPr>
              <p:spPr>
                <a:xfrm>
                  <a:off x="4139952" y="836712"/>
                  <a:ext cx="1656184" cy="64807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p-</a:t>
                  </a:r>
                  <a:r>
                    <a:rPr lang="es-ES" dirty="0" err="1" smtClean="0"/>
                    <a:t>plan:Step</a:t>
                  </a:r>
                  <a:endParaRPr lang="es-ES" dirty="0"/>
                </a:p>
              </p:txBody>
            </p:sp>
            <p:sp>
              <p:nvSpPr>
                <p:cNvPr id="6" name="5 Elipse"/>
                <p:cNvSpPr/>
                <p:nvPr/>
              </p:nvSpPr>
              <p:spPr>
                <a:xfrm>
                  <a:off x="3995936" y="2636912"/>
                  <a:ext cx="2448272" cy="57606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p-</a:t>
                  </a:r>
                  <a:r>
                    <a:rPr lang="es-ES" dirty="0" err="1" smtClean="0"/>
                    <a:t>plan:Variable</a:t>
                  </a:r>
                  <a:endParaRPr lang="es-ES" dirty="0"/>
                </a:p>
              </p:txBody>
            </p:sp>
            <p:cxnSp>
              <p:nvCxnSpPr>
                <p:cNvPr id="8" name="7 Conector recto de flecha"/>
                <p:cNvCxnSpPr/>
                <p:nvPr/>
              </p:nvCxnSpPr>
              <p:spPr>
                <a:xfrm>
                  <a:off x="4499992" y="1484784"/>
                  <a:ext cx="0" cy="122413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8 Conector recto de flecha"/>
                <p:cNvCxnSpPr/>
                <p:nvPr/>
              </p:nvCxnSpPr>
              <p:spPr>
                <a:xfrm flipV="1">
                  <a:off x="5580112" y="1484784"/>
                  <a:ext cx="0" cy="11521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recto de flecha"/>
                <p:cNvCxnSpPr>
                  <a:endCxn id="4" idx="7"/>
                </p:cNvCxnSpPr>
                <p:nvPr/>
              </p:nvCxnSpPr>
              <p:spPr>
                <a:xfrm flipH="1">
                  <a:off x="2624856" y="1052736"/>
                  <a:ext cx="1540500" cy="19855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17 Conector recto de flecha"/>
                <p:cNvCxnSpPr>
                  <a:stCxn id="6" idx="2"/>
                  <a:endCxn id="4" idx="5"/>
                </p:cNvCxnSpPr>
                <p:nvPr/>
              </p:nvCxnSpPr>
              <p:spPr>
                <a:xfrm flipH="1" flipV="1">
                  <a:off x="2624856" y="1862296"/>
                  <a:ext cx="1371080" cy="106264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20 CuadroTexto"/>
                <p:cNvSpPr txBox="1"/>
                <p:nvPr/>
              </p:nvSpPr>
              <p:spPr>
                <a:xfrm>
                  <a:off x="2771800" y="764704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err="1" smtClean="0"/>
                    <a:t>isStepOfPlan</a:t>
                  </a:r>
                  <a:endParaRPr lang="es-ES" dirty="0"/>
                </a:p>
              </p:txBody>
            </p:sp>
            <p:sp>
              <p:nvSpPr>
                <p:cNvPr id="22" name="21 CuadroTexto"/>
                <p:cNvSpPr txBox="1"/>
                <p:nvPr/>
              </p:nvSpPr>
              <p:spPr>
                <a:xfrm>
                  <a:off x="2051720" y="2267580"/>
                  <a:ext cx="2376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p-</a:t>
                  </a:r>
                  <a:r>
                    <a:rPr lang="es-ES" dirty="0" err="1" smtClean="0"/>
                    <a:t>plan:isVariableOfPlan</a:t>
                  </a:r>
                  <a:endParaRPr lang="es-ES" dirty="0"/>
                </a:p>
              </p:txBody>
            </p:sp>
            <p:sp>
              <p:nvSpPr>
                <p:cNvPr id="23" name="22 CuadroTexto"/>
                <p:cNvSpPr txBox="1"/>
                <p:nvPr/>
              </p:nvSpPr>
              <p:spPr>
                <a:xfrm>
                  <a:off x="3267348" y="1700808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p-</a:t>
                  </a:r>
                  <a:r>
                    <a:rPr lang="es-ES" dirty="0" err="1" smtClean="0"/>
                    <a:t>plan:hasInputVar</a:t>
                  </a:r>
                  <a:endParaRPr lang="es-ES" dirty="0"/>
                </a:p>
              </p:txBody>
            </p:sp>
            <p:sp>
              <p:nvSpPr>
                <p:cNvPr id="24" name="23 CuadroTexto"/>
                <p:cNvSpPr txBox="1"/>
                <p:nvPr/>
              </p:nvSpPr>
              <p:spPr>
                <a:xfrm>
                  <a:off x="4885556" y="2014116"/>
                  <a:ext cx="22322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p-</a:t>
                  </a:r>
                  <a:r>
                    <a:rPr lang="es-ES" dirty="0" err="1" smtClean="0"/>
                    <a:t>plan:isOutputVarOf</a:t>
                  </a:r>
                  <a:endParaRPr lang="es-ES" dirty="0"/>
                </a:p>
              </p:txBody>
            </p:sp>
            <p:sp>
              <p:nvSpPr>
                <p:cNvPr id="26" name="25 Rectángulo"/>
                <p:cNvSpPr/>
                <p:nvPr/>
              </p:nvSpPr>
              <p:spPr>
                <a:xfrm>
                  <a:off x="4355976" y="4233912"/>
                  <a:ext cx="1656184" cy="64807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p-</a:t>
                  </a:r>
                  <a:r>
                    <a:rPr lang="es-ES" dirty="0" err="1" smtClean="0"/>
                    <a:t>plan:Activity</a:t>
                  </a:r>
                  <a:r>
                    <a:rPr lang="es-ES" dirty="0" smtClean="0"/>
                    <a:t/>
                  </a:r>
                  <a:br>
                    <a:rPr lang="es-ES" dirty="0" smtClean="0"/>
                  </a:br>
                  <a:r>
                    <a:rPr lang="es-ES" dirty="0" smtClean="0"/>
                    <a:t>(</a:t>
                  </a:r>
                  <a:r>
                    <a:rPr lang="es-ES" dirty="0" err="1" smtClean="0"/>
                    <a:t>prov:Activity</a:t>
                  </a:r>
                  <a:r>
                    <a:rPr lang="es-ES" dirty="0" smtClean="0"/>
                    <a:t>)</a:t>
                  </a:r>
                  <a:endParaRPr lang="es-ES" dirty="0"/>
                </a:p>
              </p:txBody>
            </p:sp>
            <p:cxnSp>
              <p:nvCxnSpPr>
                <p:cNvPr id="30" name="29 Conector recto de flecha"/>
                <p:cNvCxnSpPr/>
                <p:nvPr/>
              </p:nvCxnSpPr>
              <p:spPr>
                <a:xfrm flipV="1">
                  <a:off x="1403648" y="1916832"/>
                  <a:ext cx="0" cy="2016224"/>
                </a:xfrm>
                <a:prstGeom prst="straightConnector1">
                  <a:avLst/>
                </a:prstGeom>
                <a:ln>
                  <a:prstDash val="dash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32 CuadroTexto"/>
                <p:cNvSpPr txBox="1"/>
                <p:nvPr/>
              </p:nvSpPr>
              <p:spPr>
                <a:xfrm>
                  <a:off x="564952" y="3365376"/>
                  <a:ext cx="3744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err="1" smtClean="0"/>
                    <a:t>prov:wasDerivedFrom</a:t>
                  </a:r>
                  <a:endParaRPr lang="es-ES" dirty="0"/>
                </a:p>
              </p:txBody>
            </p:sp>
            <p:cxnSp>
              <p:nvCxnSpPr>
                <p:cNvPr id="41" name="40 Conector curvado"/>
                <p:cNvCxnSpPr>
                  <a:stCxn id="26" idx="3"/>
                  <a:endCxn id="5" idx="3"/>
                </p:cNvCxnSpPr>
                <p:nvPr/>
              </p:nvCxnSpPr>
              <p:spPr>
                <a:xfrm flipH="1" flipV="1">
                  <a:off x="5796136" y="1160748"/>
                  <a:ext cx="216024" cy="3397200"/>
                </a:xfrm>
                <a:prstGeom prst="curvedConnector3">
                  <a:avLst>
                    <a:gd name="adj1" fmla="val -864210"/>
                  </a:avLst>
                </a:prstGeom>
                <a:ln>
                  <a:prstDash val="dash"/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42 CuadroTexto"/>
                <p:cNvSpPr txBox="1"/>
                <p:nvPr/>
              </p:nvSpPr>
              <p:spPr>
                <a:xfrm>
                  <a:off x="5436096" y="3284984"/>
                  <a:ext cx="27236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p-plan: </a:t>
                  </a:r>
                  <a:r>
                    <a:rPr lang="es-ES" dirty="0" err="1" smtClean="0"/>
                    <a:t>correspondsToStep</a:t>
                  </a:r>
                  <a:endParaRPr lang="es-ES" dirty="0"/>
                </a:p>
              </p:txBody>
            </p:sp>
            <p:sp>
              <p:nvSpPr>
                <p:cNvPr id="45" name="44 CuadroTexto"/>
                <p:cNvSpPr txBox="1"/>
                <p:nvPr/>
              </p:nvSpPr>
              <p:spPr>
                <a:xfrm>
                  <a:off x="755576" y="620688"/>
                  <a:ext cx="5508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/>
                    <a:t>P-Plan</a:t>
                  </a:r>
                  <a:endParaRPr lang="es-ES" b="1" dirty="0"/>
                </a:p>
              </p:txBody>
            </p:sp>
            <p:sp>
              <p:nvSpPr>
                <p:cNvPr id="47" name="46 CuadroTexto"/>
                <p:cNvSpPr txBox="1"/>
                <p:nvPr/>
              </p:nvSpPr>
              <p:spPr>
                <a:xfrm>
                  <a:off x="755576" y="5390232"/>
                  <a:ext cx="4248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smtClean="0"/>
                    <a:t>PROV</a:t>
                  </a:r>
                  <a:endParaRPr lang="es-ES" b="1" dirty="0"/>
                </a:p>
              </p:txBody>
            </p:sp>
            <p:sp>
              <p:nvSpPr>
                <p:cNvPr id="29" name="28 Rectángulo redondeado"/>
                <p:cNvSpPr/>
                <p:nvPr/>
              </p:nvSpPr>
              <p:spPr>
                <a:xfrm>
                  <a:off x="971600" y="3950072"/>
                  <a:ext cx="5832648" cy="1440160"/>
                </a:xfrm>
                <a:prstGeom prst="round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30 CuadroTexto"/>
                <p:cNvSpPr txBox="1"/>
                <p:nvPr/>
              </p:nvSpPr>
              <p:spPr>
                <a:xfrm>
                  <a:off x="963092" y="5030192"/>
                  <a:ext cx="42484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p-</a:t>
                  </a:r>
                  <a:r>
                    <a:rPr lang="es-ES" dirty="0" err="1" smtClean="0"/>
                    <a:t>plan:Bundle</a:t>
                  </a:r>
                  <a:r>
                    <a:rPr lang="es-ES" dirty="0" smtClean="0"/>
                    <a:t> (</a:t>
                  </a:r>
                  <a:r>
                    <a:rPr lang="es-ES" dirty="0" err="1" smtClean="0"/>
                    <a:t>prov:Bundle</a:t>
                  </a:r>
                  <a:r>
                    <a:rPr lang="es-ES" dirty="0" smtClean="0"/>
                    <a:t>)</a:t>
                  </a:r>
                  <a:endParaRPr lang="es-ES" dirty="0"/>
                </a:p>
              </p:txBody>
            </p:sp>
            <p:sp>
              <p:nvSpPr>
                <p:cNvPr id="32" name="31 Elipse"/>
                <p:cNvSpPr/>
                <p:nvPr/>
              </p:nvSpPr>
              <p:spPr>
                <a:xfrm>
                  <a:off x="997000" y="4149080"/>
                  <a:ext cx="2071340" cy="79208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dirty="0" smtClean="0"/>
                    <a:t>p-</a:t>
                  </a:r>
                  <a:r>
                    <a:rPr lang="es-ES" dirty="0" err="1" smtClean="0"/>
                    <a:t>plan:Entity</a:t>
                  </a:r>
                  <a:r>
                    <a:rPr lang="es-ES" dirty="0" smtClean="0"/>
                    <a:t>,</a:t>
                  </a:r>
                  <a:br>
                    <a:rPr lang="es-ES" dirty="0" smtClean="0"/>
                  </a:br>
                  <a:r>
                    <a:rPr lang="es-ES" dirty="0" smtClean="0"/>
                    <a:t>(</a:t>
                  </a:r>
                  <a:r>
                    <a:rPr lang="es-ES" dirty="0" err="1" smtClean="0"/>
                    <a:t>prov:Entity</a:t>
                  </a:r>
                  <a:r>
                    <a:rPr lang="es-ES" dirty="0" smtClean="0"/>
                    <a:t>)</a:t>
                  </a:r>
                  <a:endParaRPr lang="es-ES" dirty="0"/>
                </a:p>
              </p:txBody>
            </p:sp>
            <p:cxnSp>
              <p:nvCxnSpPr>
                <p:cNvPr id="55" name="54 Conector recto de flecha"/>
                <p:cNvCxnSpPr/>
                <p:nvPr/>
              </p:nvCxnSpPr>
              <p:spPr>
                <a:xfrm flipH="1">
                  <a:off x="3059832" y="4437112"/>
                  <a:ext cx="12961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62 Conector recto de flecha"/>
                <p:cNvCxnSpPr/>
                <p:nvPr/>
              </p:nvCxnSpPr>
              <p:spPr>
                <a:xfrm flipH="1" flipV="1">
                  <a:off x="2987824" y="4725144"/>
                  <a:ext cx="1368152" cy="124"/>
                </a:xfrm>
                <a:prstGeom prst="straightConnector1">
                  <a:avLst/>
                </a:prstGeom>
                <a:ln>
                  <a:headEnd type="arrow"/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63 CuadroTexto"/>
                <p:cNvSpPr txBox="1"/>
                <p:nvPr/>
              </p:nvSpPr>
              <p:spPr>
                <a:xfrm>
                  <a:off x="3169940" y="4102472"/>
                  <a:ext cx="2376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err="1" smtClean="0"/>
                    <a:t>prov:used</a:t>
                  </a:r>
                  <a:endParaRPr lang="es-ES" dirty="0"/>
                </a:p>
              </p:txBody>
            </p:sp>
            <p:sp>
              <p:nvSpPr>
                <p:cNvPr id="65" name="64 CuadroTexto"/>
                <p:cNvSpPr txBox="1"/>
                <p:nvPr/>
              </p:nvSpPr>
              <p:spPr>
                <a:xfrm>
                  <a:off x="2471316" y="4784452"/>
                  <a:ext cx="2376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err="1" smtClean="0"/>
                    <a:t>prov:wasGeneratedBy</a:t>
                  </a:r>
                  <a:endParaRPr lang="es-ES" dirty="0"/>
                </a:p>
              </p:txBody>
            </p:sp>
            <p:sp>
              <p:nvSpPr>
                <p:cNvPr id="89" name="88 CuadroTexto"/>
                <p:cNvSpPr txBox="1"/>
                <p:nvPr/>
              </p:nvSpPr>
              <p:spPr>
                <a:xfrm>
                  <a:off x="2670200" y="3500884"/>
                  <a:ext cx="31217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smtClean="0"/>
                    <a:t>p-plan: </a:t>
                  </a:r>
                  <a:r>
                    <a:rPr lang="es-ES" dirty="0" err="1" smtClean="0"/>
                    <a:t>correspondsToVariable</a:t>
                  </a:r>
                  <a:endParaRPr lang="es-ES" dirty="0"/>
                </a:p>
              </p:txBody>
            </p:sp>
          </p:grpSp>
          <p:cxnSp>
            <p:nvCxnSpPr>
              <p:cNvPr id="97" name="96 Conector curvado"/>
              <p:cNvCxnSpPr/>
              <p:nvPr/>
            </p:nvCxnSpPr>
            <p:spPr>
              <a:xfrm flipV="1">
                <a:off x="2339752" y="3140968"/>
                <a:ext cx="2016224" cy="1008112"/>
              </a:xfrm>
              <a:prstGeom prst="curvedConnector3">
                <a:avLst>
                  <a:gd name="adj1" fmla="val 50000"/>
                </a:avLst>
              </a:prstGeom>
              <a:ln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34 Forma"/>
            <p:cNvCxnSpPr>
              <a:stCxn id="5" idx="0"/>
              <a:endCxn id="5" idx="3"/>
            </p:cNvCxnSpPr>
            <p:nvPr/>
          </p:nvCxnSpPr>
          <p:spPr>
            <a:xfrm rot="16200000" flipH="1">
              <a:off x="5220072" y="584684"/>
              <a:ext cx="324036" cy="828092"/>
            </a:xfrm>
            <a:prstGeom prst="curvedConnector4">
              <a:avLst>
                <a:gd name="adj1" fmla="val -156773"/>
                <a:gd name="adj2" fmla="val 12453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66 CuadroTexto"/>
            <p:cNvSpPr txBox="1"/>
            <p:nvPr/>
          </p:nvSpPr>
          <p:spPr>
            <a:xfrm>
              <a:off x="5037956" y="40466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plan:isPrecededBy</a:t>
              </a:r>
              <a:endParaRPr lang="es-ES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62 Grupo"/>
          <p:cNvGrpSpPr/>
          <p:nvPr/>
        </p:nvGrpSpPr>
        <p:grpSpPr>
          <a:xfrm>
            <a:off x="658168" y="404664"/>
            <a:ext cx="6324004" cy="5256584"/>
            <a:chOff x="658168" y="404664"/>
            <a:chExt cx="6324004" cy="5256584"/>
          </a:xfrm>
        </p:grpSpPr>
        <p:sp>
          <p:nvSpPr>
            <p:cNvPr id="4" name="3 Elipse"/>
            <p:cNvSpPr/>
            <p:nvPr/>
          </p:nvSpPr>
          <p:spPr>
            <a:xfrm>
              <a:off x="899592" y="1446684"/>
              <a:ext cx="2160240" cy="8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P1</a:t>
              </a:r>
              <a:br>
                <a:rPr lang="es-ES" dirty="0" smtClean="0"/>
              </a:br>
              <a:r>
                <a:rPr lang="es-ES" dirty="0" smtClean="0"/>
                <a:t>p-</a:t>
              </a:r>
              <a:r>
                <a:rPr lang="es-ES" dirty="0" err="1" smtClean="0"/>
                <a:t>plan:Plan</a:t>
              </a:r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211960" y="404664"/>
              <a:ext cx="1800200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Step1P1</a:t>
              </a:r>
              <a:br>
                <a:rPr lang="es-ES" dirty="0" smtClean="0"/>
              </a:br>
              <a:r>
                <a:rPr lang="es-ES" dirty="0" smtClean="0"/>
                <a:t>p-</a:t>
              </a:r>
              <a:r>
                <a:rPr lang="es-ES" dirty="0" err="1" smtClean="0"/>
                <a:t>plan:Step</a:t>
              </a:r>
              <a:endParaRPr lang="es-ES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211960" y="1556792"/>
              <a:ext cx="1800200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Step2P1</a:t>
              </a:r>
              <a:br>
                <a:rPr lang="es-ES" dirty="0" smtClean="0"/>
              </a:br>
              <a:r>
                <a:rPr lang="es-ES" dirty="0" smtClean="0"/>
                <a:t>p-</a:t>
              </a:r>
              <a:r>
                <a:rPr lang="es-ES" dirty="0" err="1" smtClean="0"/>
                <a:t>plan:Step</a:t>
              </a:r>
              <a:endParaRPr lang="es-ES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211960" y="2636912"/>
              <a:ext cx="1800200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Step3P1</a:t>
              </a:r>
              <a:br>
                <a:rPr lang="es-ES" dirty="0" smtClean="0"/>
              </a:br>
              <a:r>
                <a:rPr lang="es-ES" dirty="0" smtClean="0"/>
                <a:t>p-</a:t>
              </a:r>
              <a:r>
                <a:rPr lang="es-ES" dirty="0" err="1" smtClean="0"/>
                <a:t>plan:MultiStep</a:t>
              </a:r>
              <a:endParaRPr lang="es-ES" dirty="0"/>
            </a:p>
          </p:txBody>
        </p:sp>
        <p:cxnSp>
          <p:nvCxnSpPr>
            <p:cNvPr id="8" name="7 Conector recto de flecha"/>
            <p:cNvCxnSpPr>
              <a:stCxn id="7" idx="0"/>
              <a:endCxn id="6" idx="2"/>
            </p:cNvCxnSpPr>
            <p:nvPr/>
          </p:nvCxnSpPr>
          <p:spPr>
            <a:xfrm flipV="1">
              <a:off x="5112060" y="2204864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10 Conector recto de flecha"/>
            <p:cNvCxnSpPr>
              <a:stCxn id="6" idx="0"/>
              <a:endCxn id="5" idx="2"/>
            </p:cNvCxnSpPr>
            <p:nvPr/>
          </p:nvCxnSpPr>
          <p:spPr>
            <a:xfrm flipV="1">
              <a:off x="5112060" y="105273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>
              <a:stCxn id="5" idx="1"/>
              <a:endCxn id="4" idx="7"/>
            </p:cNvCxnSpPr>
            <p:nvPr/>
          </p:nvCxnSpPr>
          <p:spPr>
            <a:xfrm flipH="1">
              <a:off x="2743472" y="728700"/>
              <a:ext cx="1468488" cy="8445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16 Conector recto de flecha"/>
            <p:cNvCxnSpPr>
              <a:stCxn id="6" idx="1"/>
              <a:endCxn id="4" idx="6"/>
            </p:cNvCxnSpPr>
            <p:nvPr/>
          </p:nvCxnSpPr>
          <p:spPr>
            <a:xfrm flipH="1" flipV="1">
              <a:off x="3059832" y="1878732"/>
              <a:ext cx="1152128" cy="2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7" idx="1"/>
              <a:endCxn id="4" idx="5"/>
            </p:cNvCxnSpPr>
            <p:nvPr/>
          </p:nvCxnSpPr>
          <p:spPr>
            <a:xfrm flipH="1" flipV="1">
              <a:off x="2743472" y="2184236"/>
              <a:ext cx="1468488" cy="7767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22 Elipse"/>
            <p:cNvSpPr/>
            <p:nvPr/>
          </p:nvSpPr>
          <p:spPr>
            <a:xfrm>
              <a:off x="899592" y="3429000"/>
              <a:ext cx="2160240" cy="8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P2</a:t>
              </a:r>
              <a:br>
                <a:rPr lang="es-ES" dirty="0" smtClean="0"/>
              </a:br>
              <a:r>
                <a:rPr lang="es-ES" dirty="0" smtClean="0"/>
                <a:t>p-</a:t>
              </a:r>
              <a:r>
                <a:rPr lang="es-ES" dirty="0" err="1" smtClean="0"/>
                <a:t>plan:Plan</a:t>
              </a:r>
              <a:endParaRPr lang="es-ES" dirty="0"/>
            </a:p>
          </p:txBody>
        </p:sp>
        <p:cxnSp>
          <p:nvCxnSpPr>
            <p:cNvPr id="27" name="26 Conector recto de flecha"/>
            <p:cNvCxnSpPr>
              <a:stCxn id="23" idx="0"/>
              <a:endCxn id="4" idx="4"/>
            </p:cNvCxnSpPr>
            <p:nvPr/>
          </p:nvCxnSpPr>
          <p:spPr>
            <a:xfrm flipV="1">
              <a:off x="1979712" y="2310780"/>
              <a:ext cx="0" cy="11182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30 Forma"/>
            <p:cNvCxnSpPr>
              <a:stCxn id="7" idx="2"/>
              <a:endCxn id="23" idx="6"/>
            </p:cNvCxnSpPr>
            <p:nvPr/>
          </p:nvCxnSpPr>
          <p:spPr>
            <a:xfrm rot="5400000">
              <a:off x="3797914" y="2546902"/>
              <a:ext cx="576064" cy="205222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31 Rectángulo"/>
            <p:cNvSpPr/>
            <p:nvPr/>
          </p:nvSpPr>
          <p:spPr>
            <a:xfrm>
              <a:off x="4211960" y="4005064"/>
              <a:ext cx="1800200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Step1P2</a:t>
              </a:r>
              <a:br>
                <a:rPr lang="es-ES" dirty="0" smtClean="0"/>
              </a:br>
              <a:r>
                <a:rPr lang="es-ES" dirty="0" smtClean="0"/>
                <a:t>p-</a:t>
              </a:r>
              <a:r>
                <a:rPr lang="es-ES" dirty="0" err="1" smtClean="0"/>
                <a:t>plan:Step</a:t>
              </a:r>
              <a:endParaRPr lang="es-ES" dirty="0"/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4211960" y="5013176"/>
              <a:ext cx="1800200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Step2P2</a:t>
              </a:r>
              <a:br>
                <a:rPr lang="es-ES" dirty="0" smtClean="0"/>
              </a:br>
              <a:r>
                <a:rPr lang="es-ES" dirty="0" smtClean="0"/>
                <a:t>p-</a:t>
              </a:r>
              <a:r>
                <a:rPr lang="es-ES" dirty="0" err="1" smtClean="0"/>
                <a:t>plan:Step</a:t>
              </a:r>
              <a:endParaRPr lang="es-ES" dirty="0"/>
            </a:p>
          </p:txBody>
        </p:sp>
        <p:cxnSp>
          <p:nvCxnSpPr>
            <p:cNvPr id="36" name="35 Conector recto de flecha"/>
            <p:cNvCxnSpPr>
              <a:stCxn id="33" idx="0"/>
              <a:endCxn id="32" idx="2"/>
            </p:cNvCxnSpPr>
            <p:nvPr/>
          </p:nvCxnSpPr>
          <p:spPr>
            <a:xfrm flipV="1">
              <a:off x="5112060" y="4653136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>
              <a:stCxn id="32" idx="1"/>
              <a:endCxn id="23" idx="5"/>
            </p:cNvCxnSpPr>
            <p:nvPr/>
          </p:nvCxnSpPr>
          <p:spPr>
            <a:xfrm flipH="1" flipV="1">
              <a:off x="2743472" y="4166552"/>
              <a:ext cx="1468488" cy="162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41 Conector recto de flecha"/>
            <p:cNvCxnSpPr>
              <a:stCxn id="33" idx="1"/>
              <a:endCxn id="23" idx="4"/>
            </p:cNvCxnSpPr>
            <p:nvPr/>
          </p:nvCxnSpPr>
          <p:spPr>
            <a:xfrm flipH="1" flipV="1">
              <a:off x="1979712" y="4293096"/>
              <a:ext cx="2232248" cy="1044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44 CuadroTexto"/>
            <p:cNvSpPr txBox="1"/>
            <p:nvPr/>
          </p:nvSpPr>
          <p:spPr>
            <a:xfrm>
              <a:off x="1835696" y="69269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plan:isStepOfPlan</a:t>
              </a:r>
              <a:endParaRPr lang="es-ES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2945532" y="1273076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p-plan:</a:t>
              </a:r>
              <a:br>
                <a:rPr lang="es-ES" dirty="0" smtClean="0"/>
              </a:br>
              <a:r>
                <a:rPr lang="es-ES" dirty="0" err="1" smtClean="0"/>
                <a:t>isStepOfPlan</a:t>
              </a:r>
              <a:endParaRPr lang="es-ES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2204120" y="2361704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plan:isStepOfPlan</a:t>
              </a:r>
              <a:endParaRPr lang="es-ES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2297336" y="420838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plan:isStepOfPlan</a:t>
              </a:r>
              <a:endParaRPr lang="es-ES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1475656" y="486916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plan:isStepOfPlan</a:t>
              </a:r>
              <a:endParaRPr lang="es-ES" dirty="0"/>
            </a:p>
          </p:txBody>
        </p:sp>
        <p:sp>
          <p:nvSpPr>
            <p:cNvPr id="58" name="57 CuadroTexto"/>
            <p:cNvSpPr txBox="1"/>
            <p:nvPr/>
          </p:nvSpPr>
          <p:spPr>
            <a:xfrm>
              <a:off x="4427984" y="1124744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plan:isPreceededBy</a:t>
              </a:r>
              <a:endParaRPr lang="es-ES" dirty="0"/>
            </a:p>
          </p:txBody>
        </p:sp>
        <p:sp>
          <p:nvSpPr>
            <p:cNvPr id="59" name="58 CuadroTexto"/>
            <p:cNvSpPr txBox="1"/>
            <p:nvPr/>
          </p:nvSpPr>
          <p:spPr>
            <a:xfrm>
              <a:off x="4427984" y="2230264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plan:isPreceededBy</a:t>
              </a:r>
              <a:endParaRPr lang="es-ES" dirty="0"/>
            </a:p>
          </p:txBody>
        </p:sp>
        <p:sp>
          <p:nvSpPr>
            <p:cNvPr id="60" name="59 CuadroTexto"/>
            <p:cNvSpPr txBox="1"/>
            <p:nvPr/>
          </p:nvSpPr>
          <p:spPr>
            <a:xfrm>
              <a:off x="4461892" y="4653136"/>
              <a:ext cx="252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plan:isPreceededBy</a:t>
              </a:r>
              <a:endParaRPr lang="es-ES" dirty="0"/>
            </a:p>
          </p:txBody>
        </p:sp>
        <p:sp>
          <p:nvSpPr>
            <p:cNvPr id="61" name="60 CuadroTexto"/>
            <p:cNvSpPr txBox="1"/>
            <p:nvPr/>
          </p:nvSpPr>
          <p:spPr>
            <a:xfrm>
              <a:off x="658168" y="278092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plan:isSubPlanOfPlan</a:t>
              </a:r>
              <a:endParaRPr lang="es-ES" dirty="0"/>
            </a:p>
          </p:txBody>
        </p:sp>
        <p:sp>
          <p:nvSpPr>
            <p:cNvPr id="62" name="61 Rectángulo"/>
            <p:cNvSpPr/>
            <p:nvPr/>
          </p:nvSpPr>
          <p:spPr>
            <a:xfrm>
              <a:off x="3009032" y="3491716"/>
              <a:ext cx="2826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plan:isDecomposedAsPlan</a:t>
              </a:r>
              <a:endParaRPr lang="es-E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3 Grupo"/>
          <p:cNvGrpSpPr/>
          <p:nvPr/>
        </p:nvGrpSpPr>
        <p:grpSpPr>
          <a:xfrm>
            <a:off x="539552" y="755412"/>
            <a:ext cx="7704856" cy="5131152"/>
            <a:chOff x="539552" y="755412"/>
            <a:chExt cx="7704856" cy="5131152"/>
          </a:xfrm>
        </p:grpSpPr>
        <p:sp>
          <p:nvSpPr>
            <p:cNvPr id="46" name="45 Rectángulo"/>
            <p:cNvSpPr/>
            <p:nvPr/>
          </p:nvSpPr>
          <p:spPr>
            <a:xfrm>
              <a:off x="683568" y="4005064"/>
              <a:ext cx="6336704" cy="18722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1001">
              <a:schemeClr val="lt2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683568" y="764704"/>
              <a:ext cx="6336704" cy="273630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3 Elipse"/>
            <p:cNvSpPr/>
            <p:nvPr/>
          </p:nvSpPr>
          <p:spPr>
            <a:xfrm>
              <a:off x="780976" y="1124744"/>
              <a:ext cx="2160240" cy="8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plan:Plan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prov:Plan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4139952" y="836712"/>
              <a:ext cx="1656184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plan:Step</a:t>
              </a:r>
              <a:endParaRPr lang="es-ES" dirty="0"/>
            </a:p>
          </p:txBody>
        </p:sp>
        <p:sp>
          <p:nvSpPr>
            <p:cNvPr id="6" name="5 Elipse"/>
            <p:cNvSpPr/>
            <p:nvPr/>
          </p:nvSpPr>
          <p:spPr>
            <a:xfrm>
              <a:off x="3995936" y="2636912"/>
              <a:ext cx="2448272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plan:Variable</a:t>
              </a:r>
              <a:endParaRPr lang="es-ES" dirty="0"/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4499992" y="1484784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 flipV="1">
              <a:off x="5580112" y="1484784"/>
              <a:ext cx="0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14 Conector recto de flecha"/>
            <p:cNvCxnSpPr>
              <a:endCxn id="4" idx="7"/>
            </p:cNvCxnSpPr>
            <p:nvPr/>
          </p:nvCxnSpPr>
          <p:spPr>
            <a:xfrm flipH="1">
              <a:off x="2624856" y="1052736"/>
              <a:ext cx="1540500" cy="1985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6" idx="2"/>
              <a:endCxn id="4" idx="5"/>
            </p:cNvCxnSpPr>
            <p:nvPr/>
          </p:nvCxnSpPr>
          <p:spPr>
            <a:xfrm flipH="1" flipV="1">
              <a:off x="2624856" y="1862296"/>
              <a:ext cx="1371080" cy="1062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20 CuadroTexto"/>
            <p:cNvSpPr txBox="1"/>
            <p:nvPr/>
          </p:nvSpPr>
          <p:spPr>
            <a:xfrm>
              <a:off x="2771800" y="76470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isStepOfPlan</a:t>
              </a:r>
              <a:endParaRPr lang="es-ES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051720" y="2267580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plan:isVariableOfPlan</a:t>
              </a:r>
              <a:endParaRPr lang="es-ES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3267348" y="1700808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plan:hasInputVar</a:t>
              </a:r>
              <a:endParaRPr lang="es-ES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4885556" y="2014116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plan:isOutputVarOf</a:t>
              </a:r>
              <a:endParaRPr lang="es-ES" dirty="0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4355976" y="4335512"/>
              <a:ext cx="1656184" cy="749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plan:Activity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prov:Activity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cxnSp>
          <p:nvCxnSpPr>
            <p:cNvPr id="30" name="29 Conector recto de flecha"/>
            <p:cNvCxnSpPr/>
            <p:nvPr/>
          </p:nvCxnSpPr>
          <p:spPr>
            <a:xfrm flipV="1">
              <a:off x="1403648" y="1916832"/>
              <a:ext cx="0" cy="216024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32 CuadroTexto"/>
            <p:cNvSpPr txBox="1"/>
            <p:nvPr/>
          </p:nvSpPr>
          <p:spPr>
            <a:xfrm>
              <a:off x="539552" y="3501008"/>
              <a:ext cx="374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prov:wasDerivedFrom</a:t>
              </a:r>
              <a:endParaRPr lang="es-ES" dirty="0"/>
            </a:p>
          </p:txBody>
        </p:sp>
        <p:cxnSp>
          <p:nvCxnSpPr>
            <p:cNvPr id="41" name="40 Conector curvado"/>
            <p:cNvCxnSpPr/>
            <p:nvPr/>
          </p:nvCxnSpPr>
          <p:spPr>
            <a:xfrm flipH="1" flipV="1">
              <a:off x="5796136" y="1052736"/>
              <a:ext cx="216024" cy="3528392"/>
            </a:xfrm>
            <a:prstGeom prst="curvedConnector3">
              <a:avLst>
                <a:gd name="adj1" fmla="val -695800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42 CuadroTexto"/>
            <p:cNvSpPr txBox="1"/>
            <p:nvPr/>
          </p:nvSpPr>
          <p:spPr>
            <a:xfrm>
              <a:off x="5376788" y="34587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p-plan: </a:t>
              </a:r>
              <a:r>
                <a:rPr lang="es-ES" dirty="0" err="1" smtClean="0"/>
                <a:t>correspondsTo</a:t>
              </a:r>
              <a:endParaRPr lang="es-ES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755576" y="755412"/>
              <a:ext cx="550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Plan</a:t>
              </a:r>
              <a:endParaRPr lang="es-ES" b="1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755576" y="5517232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Plan </a:t>
              </a:r>
              <a:r>
                <a:rPr lang="es-ES" b="1" dirty="0" err="1" smtClean="0"/>
                <a:t>execution</a:t>
              </a:r>
              <a:endParaRPr lang="es-ES" b="1" dirty="0"/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899592" y="4077072"/>
              <a:ext cx="5904656" cy="1512168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3995936" y="5258792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</a:t>
              </a:r>
              <a:r>
                <a:rPr lang="es-ES" dirty="0" err="1" smtClean="0"/>
                <a:t>plan:Bundle</a:t>
              </a:r>
              <a:r>
                <a:rPr lang="es-ES" dirty="0" smtClean="0"/>
                <a:t> (</a:t>
              </a:r>
              <a:r>
                <a:rPr lang="es-ES" dirty="0" err="1" smtClean="0"/>
                <a:t>prov:Bundle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sp>
          <p:nvSpPr>
            <p:cNvPr id="32" name="31 Elipse"/>
            <p:cNvSpPr/>
            <p:nvPr/>
          </p:nvSpPr>
          <p:spPr>
            <a:xfrm>
              <a:off x="946200" y="4365104"/>
              <a:ext cx="2071340" cy="79208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p-</a:t>
              </a:r>
              <a:r>
                <a:rPr lang="es-ES" dirty="0" err="1" smtClean="0"/>
                <a:t>plan:Entity</a:t>
              </a:r>
              <a:r>
                <a:rPr lang="es-ES" dirty="0" smtClean="0"/>
                <a:t/>
              </a:r>
              <a:br>
                <a:rPr lang="es-ES" dirty="0" smtClean="0"/>
              </a:br>
              <a:r>
                <a:rPr lang="es-ES" dirty="0" smtClean="0"/>
                <a:t>(</a:t>
              </a:r>
              <a:r>
                <a:rPr lang="es-ES" dirty="0" err="1" smtClean="0"/>
                <a:t>prov</a:t>
              </a:r>
              <a:r>
                <a:rPr lang="es-ES" dirty="0" smtClean="0"/>
                <a:t>: </a:t>
              </a:r>
              <a:r>
                <a:rPr lang="es-ES" dirty="0" err="1" smtClean="0"/>
                <a:t>Entity</a:t>
              </a:r>
              <a:r>
                <a:rPr lang="es-ES" dirty="0" smtClean="0"/>
                <a:t>)</a:t>
              </a:r>
              <a:endParaRPr lang="es-ES" dirty="0"/>
            </a:p>
          </p:txBody>
        </p:sp>
        <p:cxnSp>
          <p:nvCxnSpPr>
            <p:cNvPr id="55" name="54 Conector recto de flecha"/>
            <p:cNvCxnSpPr/>
            <p:nvPr/>
          </p:nvCxnSpPr>
          <p:spPr>
            <a:xfrm flipH="1">
              <a:off x="2915816" y="4585320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62 Conector recto de flecha"/>
            <p:cNvCxnSpPr/>
            <p:nvPr/>
          </p:nvCxnSpPr>
          <p:spPr>
            <a:xfrm flipH="1">
              <a:off x="2987824" y="4869160"/>
              <a:ext cx="1368152" cy="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63 CuadroTexto"/>
            <p:cNvSpPr txBox="1"/>
            <p:nvPr/>
          </p:nvSpPr>
          <p:spPr>
            <a:xfrm>
              <a:off x="3131840" y="4254872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prov:used</a:t>
              </a:r>
              <a:endParaRPr lang="es-ES" dirty="0"/>
            </a:p>
          </p:txBody>
        </p:sp>
        <p:sp>
          <p:nvSpPr>
            <p:cNvPr id="65" name="64 CuadroTexto"/>
            <p:cNvSpPr txBox="1"/>
            <p:nvPr/>
          </p:nvSpPr>
          <p:spPr>
            <a:xfrm>
              <a:off x="2636416" y="496578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 smtClean="0"/>
                <a:t>prov:wasGeneratedBy</a:t>
              </a:r>
              <a:endParaRPr lang="es-ES" dirty="0"/>
            </a:p>
          </p:txBody>
        </p:sp>
        <p:sp>
          <p:nvSpPr>
            <p:cNvPr id="89" name="88 CuadroTexto"/>
            <p:cNvSpPr txBox="1"/>
            <p:nvPr/>
          </p:nvSpPr>
          <p:spPr>
            <a:xfrm>
              <a:off x="2843808" y="3573016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p-plan: </a:t>
              </a:r>
              <a:r>
                <a:rPr lang="es-ES" dirty="0" err="1" smtClean="0"/>
                <a:t>correspondsTo</a:t>
              </a:r>
              <a:endParaRPr lang="es-ES" dirty="0"/>
            </a:p>
          </p:txBody>
        </p:sp>
        <p:cxnSp>
          <p:nvCxnSpPr>
            <p:cNvPr id="97" name="96 Conector curvado"/>
            <p:cNvCxnSpPr/>
            <p:nvPr/>
          </p:nvCxnSpPr>
          <p:spPr>
            <a:xfrm flipV="1">
              <a:off x="2339752" y="3140968"/>
              <a:ext cx="2016224" cy="1224136"/>
            </a:xfrm>
            <a:prstGeom prst="curvedConnector3">
              <a:avLst>
                <a:gd name="adj1" fmla="val 63228"/>
              </a:avLst>
            </a:prstGeom>
            <a:ln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CuadroTexto"/>
          <p:cNvSpPr txBox="1"/>
          <p:nvPr/>
        </p:nvSpPr>
        <p:spPr>
          <a:xfrm>
            <a:off x="755576" y="260648"/>
            <a:ext cx="55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Execution</a:t>
            </a:r>
            <a:r>
              <a:rPr lang="es-ES" b="1" dirty="0" smtClean="0"/>
              <a:t> in </a:t>
            </a:r>
            <a:r>
              <a:rPr lang="es-ES" b="1" dirty="0" err="1" smtClean="0"/>
              <a:t>Prov</a:t>
            </a:r>
            <a:endParaRPr lang="es-ES" b="1" dirty="0"/>
          </a:p>
        </p:txBody>
      </p:sp>
      <p:grpSp>
        <p:nvGrpSpPr>
          <p:cNvPr id="52" name="51 Grupo"/>
          <p:cNvGrpSpPr/>
          <p:nvPr/>
        </p:nvGrpSpPr>
        <p:grpSpPr>
          <a:xfrm>
            <a:off x="2797200" y="908720"/>
            <a:ext cx="2935436" cy="4239989"/>
            <a:chOff x="2797200" y="908720"/>
            <a:chExt cx="2935436" cy="4239989"/>
          </a:xfrm>
        </p:grpSpPr>
        <p:sp>
          <p:nvSpPr>
            <p:cNvPr id="5" name="4 Rectángulo"/>
            <p:cNvSpPr/>
            <p:nvPr/>
          </p:nvSpPr>
          <p:spPr>
            <a:xfrm>
              <a:off x="3419872" y="1844824"/>
              <a:ext cx="1512168" cy="4320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prov:Activity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ex:merge1</a:t>
              </a:r>
              <a:endParaRPr lang="es-ES" sz="1200" dirty="0"/>
            </a:p>
          </p:txBody>
        </p:sp>
        <p:cxnSp>
          <p:nvCxnSpPr>
            <p:cNvPr id="9" name="8 Conector recto de flecha"/>
            <p:cNvCxnSpPr>
              <a:stCxn id="5" idx="0"/>
              <a:endCxn id="17" idx="4"/>
            </p:cNvCxnSpPr>
            <p:nvPr/>
          </p:nvCxnSpPr>
          <p:spPr>
            <a:xfrm flipH="1" flipV="1">
              <a:off x="3551188" y="1493292"/>
              <a:ext cx="624768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49 Conector recto de flecha"/>
            <p:cNvCxnSpPr>
              <a:stCxn id="31" idx="0"/>
              <a:endCxn id="5" idx="2"/>
            </p:cNvCxnSpPr>
            <p:nvPr/>
          </p:nvCxnSpPr>
          <p:spPr>
            <a:xfrm flipV="1">
              <a:off x="4173860" y="2276872"/>
              <a:ext cx="2096" cy="309240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52 Conector recto de flecha"/>
            <p:cNvCxnSpPr>
              <a:stCxn id="40" idx="0"/>
              <a:endCxn id="31" idx="4"/>
            </p:cNvCxnSpPr>
            <p:nvPr/>
          </p:nvCxnSpPr>
          <p:spPr>
            <a:xfrm flipH="1" flipV="1">
              <a:off x="4173860" y="3098676"/>
              <a:ext cx="2096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>
              <a:stCxn id="34" idx="0"/>
              <a:endCxn id="40" idx="2"/>
            </p:cNvCxnSpPr>
            <p:nvPr/>
          </p:nvCxnSpPr>
          <p:spPr>
            <a:xfrm flipV="1">
              <a:off x="4173860" y="3882256"/>
              <a:ext cx="2096" cy="330448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65 Conector recto de flecha"/>
            <p:cNvCxnSpPr>
              <a:stCxn id="5" idx="0"/>
              <a:endCxn id="29" idx="4"/>
            </p:cNvCxnSpPr>
            <p:nvPr/>
          </p:nvCxnSpPr>
          <p:spPr>
            <a:xfrm flipV="1">
              <a:off x="4175956" y="1493292"/>
              <a:ext cx="671376" cy="351532"/>
            </a:xfrm>
            <a:prstGeom prst="straightConnector1">
              <a:avLst/>
            </a:prstGeom>
            <a:ln w="31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16 Elipse"/>
            <p:cNvSpPr/>
            <p:nvPr/>
          </p:nvSpPr>
          <p:spPr>
            <a:xfrm>
              <a:off x="2915816" y="980728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ex:input1</a:t>
              </a:r>
              <a:endParaRPr lang="es-ES" sz="1200" dirty="0"/>
            </a:p>
          </p:txBody>
        </p:sp>
        <p:sp>
          <p:nvSpPr>
            <p:cNvPr id="29" name="28 Elipse"/>
            <p:cNvSpPr/>
            <p:nvPr/>
          </p:nvSpPr>
          <p:spPr>
            <a:xfrm>
              <a:off x="4211960" y="980728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ex:input2</a:t>
              </a:r>
              <a:endParaRPr lang="es-ES" sz="1200" dirty="0"/>
            </a:p>
          </p:txBody>
        </p:sp>
        <p:sp>
          <p:nvSpPr>
            <p:cNvPr id="31" name="30 Elipse"/>
            <p:cNvSpPr/>
            <p:nvPr/>
          </p:nvSpPr>
          <p:spPr>
            <a:xfrm>
              <a:off x="3538488" y="2586112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ex:interm1</a:t>
              </a:r>
              <a:endParaRPr lang="es-ES" sz="1200" dirty="0"/>
            </a:p>
          </p:txBody>
        </p:sp>
        <p:sp>
          <p:nvSpPr>
            <p:cNvPr id="34" name="33 Elipse"/>
            <p:cNvSpPr/>
            <p:nvPr/>
          </p:nvSpPr>
          <p:spPr>
            <a:xfrm>
              <a:off x="3538488" y="4212704"/>
              <a:ext cx="1270744" cy="512564"/>
            </a:xfrm>
            <a:prstGeom prst="ellipse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prov:Entity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ex:result1</a:t>
              </a:r>
              <a:endParaRPr lang="es-ES" sz="1200" dirty="0"/>
            </a:p>
          </p:txBody>
        </p:sp>
        <p:sp>
          <p:nvSpPr>
            <p:cNvPr id="40" name="39 Rectángulo"/>
            <p:cNvSpPr/>
            <p:nvPr/>
          </p:nvSpPr>
          <p:spPr>
            <a:xfrm>
              <a:off x="3419872" y="3450208"/>
              <a:ext cx="1512168" cy="4320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b="1" dirty="0" err="1" smtClean="0"/>
                <a:t>prov:Activity</a:t>
              </a:r>
              <a:r>
                <a:rPr lang="es-ES" sz="1200" dirty="0" smtClean="0"/>
                <a:t/>
              </a:r>
              <a:br>
                <a:rPr lang="es-ES" sz="1200" dirty="0" smtClean="0"/>
              </a:br>
              <a:r>
                <a:rPr lang="es-ES" sz="1200" dirty="0" smtClean="0"/>
                <a:t>ex:sort1</a:t>
              </a:r>
              <a:endParaRPr lang="es-ES" sz="12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3059832" y="1556792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4499992" y="1567825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6" name="45 CuadroTexto"/>
            <p:cNvSpPr txBox="1"/>
            <p:nvPr/>
          </p:nvSpPr>
          <p:spPr>
            <a:xfrm>
              <a:off x="4139952" y="3152001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prov:used</a:t>
              </a:r>
              <a:endParaRPr lang="es-ES" sz="1200" b="1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4135760" y="2314972"/>
              <a:ext cx="1596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prov:wasGeneratedBy</a:t>
              </a:r>
              <a:endParaRPr lang="es-ES" sz="1200" b="1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4135760" y="3922881"/>
              <a:ext cx="1596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prov:wasGeneratedBy</a:t>
              </a:r>
              <a:endParaRPr lang="es-ES" sz="1200" b="1" dirty="0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2843808" y="908720"/>
              <a:ext cx="2880320" cy="41764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2797200" y="4687044"/>
              <a:ext cx="1596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 err="1" smtClean="0"/>
                <a:t>prov:Bundle</a:t>
              </a:r>
              <a:r>
                <a:rPr lang="es-ES" sz="1200" b="1" dirty="0" smtClean="0"/>
                <a:t/>
              </a:r>
              <a:br>
                <a:rPr lang="es-ES" sz="1200" b="1" dirty="0" smtClean="0"/>
              </a:br>
              <a:r>
                <a:rPr lang="es-ES" sz="1200" dirty="0" smtClean="0"/>
                <a:t>ex:execution1</a:t>
              </a:r>
              <a:endParaRPr lang="es-ES" sz="1200" b="1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-2954338"/>
            <a:ext cx="7877175" cy="1277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87</Words>
  <Application>Microsoft Office PowerPoint</Application>
  <PresentationFormat>Presentación en pantalla (4:3)</PresentationFormat>
  <Paragraphs>68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</dc:creator>
  <cp:lastModifiedBy>Dani</cp:lastModifiedBy>
  <cp:revision>78</cp:revision>
  <dcterms:created xsi:type="dcterms:W3CDTF">2012-07-28T02:29:28Z</dcterms:created>
  <dcterms:modified xsi:type="dcterms:W3CDTF">2014-05-30T18:55:07Z</dcterms:modified>
</cp:coreProperties>
</file>