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74" r:id="rId9"/>
    <p:sldId id="260" r:id="rId10"/>
    <p:sldId id="261" r:id="rId11"/>
    <p:sldId id="265" r:id="rId12"/>
    <p:sldId id="266" r:id="rId13"/>
    <p:sldId id="264" r:id="rId14"/>
    <p:sldId id="268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Subtracts lower bound from upper bound using GNU built-in arithmetic function that checks for overflow</a:t>
            </a: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</a:t>
            </a:r>
            <a:r>
              <a:rPr lang="en-US">
                <a:latin typeface="+mn-lt"/>
              </a:rPr>
              <a:t>: INT</a:t>
            </a:r>
            <a:r>
              <a:rPr lang="en-US" dirty="0">
                <a:latin typeface="+mn-lt"/>
              </a:rPr>
              <a:t>_MIN + </a:t>
            </a:r>
            <a:r>
              <a:rPr lang="en-US">
                <a:latin typeface="+mn-lt"/>
              </a:rPr>
              <a:t>1 to </a:t>
            </a:r>
            <a:r>
              <a:rPr lang="en-US" dirty="0">
                <a:latin typeface="+mn-lt"/>
              </a:rPr>
              <a:t>INT</a:t>
            </a:r>
            <a:r>
              <a:rPr lang="en-US">
                <a:latin typeface="+mn-lt"/>
              </a:rPr>
              <a:t>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We check for self-assignment anyway because std::copy() is undefined for </a:t>
            </a:r>
            <a:r>
              <a:rPr lang="en-US"/>
              <a:t>overlapping range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A8E-7E73-BD69-A15B-D2333B76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7C12-FA7B-8873-E632-C7E99F5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</a:t>
            </a:r>
            <a:br>
              <a:rPr lang="en-US" dirty="0"/>
            </a:br>
            <a:r>
              <a:rPr lang="en-US" dirty="0"/>
              <a:t>&amp; Move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2FE5-11C0-CB1D-E6B4-1D64EC4C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member initialization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Copy the pointer to </a:t>
            </a:r>
            <a:r>
              <a:rPr lang="en-US" dirty="0" err="1"/>
              <a:t>rhs</a:t>
            </a:r>
            <a:r>
              <a:rPr lang="en-US" dirty="0"/>
              <a:t> data.</a:t>
            </a:r>
          </a:p>
          <a:p>
            <a:r>
              <a:rPr lang="en-US" dirty="0"/>
              <a:t>Assign </a:t>
            </a:r>
            <a:r>
              <a:rPr lang="en-US" dirty="0" err="1"/>
              <a:t>rhs</a:t>
            </a:r>
            <a:r>
              <a:rPr lang="en-US" dirty="0"/>
              <a:t> pointer to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C059C-5821-389E-89A5-922DDB7A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b="0" dirty="0">
                <a:effectLst/>
                <a:latin typeface="+mn-lt"/>
              </a:rPr>
              <a:t>Free current object’s memory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r>
              <a:rPr lang="en-US" dirty="0">
                <a:latin typeface="+mn-lt"/>
              </a:rPr>
              <a:t>Copy the pointer to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data</a:t>
            </a:r>
          </a:p>
          <a:p>
            <a:r>
              <a:rPr lang="en-US" dirty="0">
                <a:latin typeface="+mn-lt"/>
              </a:rPr>
              <a:t>Assign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pointer to </a:t>
            </a:r>
            <a:r>
              <a:rPr lang="en-US" dirty="0" err="1">
                <a:latin typeface="+mn-lt"/>
              </a:rPr>
              <a:t>nullptr</a:t>
            </a:r>
            <a:r>
              <a:rPr lang="en-US" dirty="0">
                <a:latin typeface="+mn-lt"/>
              </a:rPr>
              <a:t> 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We check for self-assignment because this function </a:t>
            </a:r>
            <a:r>
              <a:rPr lang="en-US"/>
              <a:t>frees heap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</TotalTime>
  <Words>1981</Words>
  <Application>Microsoft Macintosh PowerPoint</Application>
  <PresentationFormat>Widescreen</PresentationFormat>
  <Paragraphs>207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Move Constructor  &amp; Move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35</cp:revision>
  <dcterms:created xsi:type="dcterms:W3CDTF">2024-02-05T16:27:24Z</dcterms:created>
  <dcterms:modified xsi:type="dcterms:W3CDTF">2024-10-15T18:06:57Z</dcterms:modified>
</cp:coreProperties>
</file>