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5" r:id="rId10"/>
    <p:sldId id="266" r:id="rId11"/>
    <p:sldId id="264" r:id="rId12"/>
    <p:sldId id="268" r:id="rId13"/>
    <p:sldId id="267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6"/>
    <p:restoredTop sz="96197"/>
  </p:normalViewPr>
  <p:slideViewPr>
    <p:cSldViewPr snapToGrid="0">
      <p:cViewPr varScale="1">
        <p:scale>
          <a:sx n="100" d="100"/>
          <a:sy n="10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No concern with self-assignment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861107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503</TotalTime>
  <Words>1774</Words>
  <Application>Microsoft Macintosh PowerPoint</Application>
  <PresentationFormat>Widescreen</PresentationFormat>
  <Paragraphs>184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Copy Constructor  &amp;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28</cp:revision>
  <dcterms:created xsi:type="dcterms:W3CDTF">2024-02-05T16:27:24Z</dcterms:created>
  <dcterms:modified xsi:type="dcterms:W3CDTF">2024-02-12T16:48:11Z</dcterms:modified>
</cp:coreProperties>
</file>