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6"/>
    <p:restoredTop sz="94724"/>
  </p:normalViewPr>
  <p:slideViewPr>
    <p:cSldViewPr>
      <p:cViewPr varScale="1">
        <p:scale>
          <a:sx n="201" d="100"/>
          <a:sy n="201" d="100"/>
        </p:scale>
        <p:origin x="9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0486" y="3318804"/>
            <a:ext cx="898002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SR2ML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SDD-xxx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INL/EXT-xx-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r>
              <a:rPr lang="en-US" sz="9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Cristian </a:t>
            </a:r>
            <a:r>
              <a:rPr lang="en-US" sz="1000" dirty="0" err="1"/>
              <a:t>Rabiti</a:t>
            </a:r>
            <a:endParaRPr lang="en-US" sz="1000" dirty="0"/>
          </a:p>
          <a:p>
            <a:r>
              <a:rPr lang="en-US" sz="1000" dirty="0"/>
              <a:t>Technical Lead: Andrea </a:t>
            </a:r>
            <a:r>
              <a:rPr lang="en-US" sz="1000" dirty="0" err="1"/>
              <a:t>Alfonsi</a:t>
            </a:r>
            <a:endParaRPr lang="en-US" sz="1000" dirty="0"/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12/01/2018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190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104</cp:revision>
  <cp:lastPrinted>2018-08-09T16:28:16Z</cp:lastPrinted>
  <dcterms:created xsi:type="dcterms:W3CDTF">2017-03-23T21:49:52Z</dcterms:created>
  <dcterms:modified xsi:type="dcterms:W3CDTF">2020-01-16T23:48:30Z</dcterms:modified>
</cp:coreProperties>
</file>