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264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AC6A57-8503-49D3-A0F7-0DDF074E7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5690233-94ED-49E2-AFBC-A81205374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AB3DE5-C714-4B81-8B7B-4F3DEFAB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9D58-CECF-4743-8C52-FCE990CBD16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97FA23-0C9A-4EA7-B0AD-F62A0702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392EBB-A2F5-4D08-AA51-8BDA57D5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7F71-CBAE-4EBC-9C39-A576A6F73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8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B01CB7-443E-4E3B-BCC4-0A6DD37F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43FC312-9B73-4A9F-88DD-662681985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554771-D1AD-477A-BA9B-8A1A6465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9D58-CECF-4743-8C52-FCE990CBD16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1362F6-C3F6-41D1-9615-CDEC266A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F319F1-0118-4192-BACD-540363A4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7F71-CBAE-4EBC-9C39-A576A6F73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8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85514B2-F630-4C8A-AD60-03ABA84E8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2EF2011-E3D1-40BB-BF32-98080D385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0699AE-34F0-40C5-989C-78EA39B9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9D58-CECF-4743-8C52-FCE990CBD16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1B9376-ED38-49A1-B46A-1BF79667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DCC621-AC94-4722-807F-CFC811E5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7F71-CBAE-4EBC-9C39-A576A6F73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3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63E713-A6E6-4BB3-828F-21BFFC592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DD6256-B1CA-47B1-A1E0-2EF964B9E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8B5232-731D-4465-A7AA-41FDFFB4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9D58-CECF-4743-8C52-FCE990CBD16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5410C6-B30F-42AE-8851-058B0026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0A6122-1822-46BF-8956-D89700B5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7F71-CBAE-4EBC-9C39-A576A6F73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4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70E492-51D0-431E-B747-8CB4B82B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3E481F-BFAD-4E8A-B6E5-4005CA815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17E914-B6D1-4441-9B8D-A4BBF035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9D58-CECF-4743-8C52-FCE990CBD16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CE2B39-67DB-424D-9610-712A0430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5FD5CA-278C-422E-B033-79BA3DE0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7F71-CBAE-4EBC-9C39-A576A6F73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2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6C715E-6AE8-46E0-9850-0AE063E0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6C7238-2647-4EDD-890B-F63C22F72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15F061B-AE78-4B9A-B246-AD7F88742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6E6F47-842C-46E1-9D6B-E72C8A7C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9D58-CECF-4743-8C52-FCE990CBD16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89FB4D4-A531-478D-B34F-7B44421D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375E42B-9F8A-42DD-8AB1-A4C9CFED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7F71-CBAE-4EBC-9C39-A576A6F73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9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5C4FF0-24BD-4426-9A99-37ABCF270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76046DA-9D6D-4BDE-8342-6C3CEE459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CEB0489-5B06-4ABB-8469-253190A3B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C62D3C5-EF45-4527-8607-03A46C107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B26FA80-1D94-493B-BE0C-43245B21E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D14E3B0-AD9F-46E5-899D-9FC4B898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9D58-CECF-4743-8C52-FCE990CBD16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49EDFDC-E96A-483B-A703-690B582E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3A6EEE9-687F-4D1D-AC45-8F84CFD0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7F71-CBAE-4EBC-9C39-A576A6F73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8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CB9282-75B6-4A01-9002-DE22367F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3E1CA80-6BE8-407E-AFCC-5ACFEF561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9D58-CECF-4743-8C52-FCE990CBD16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2840232-DB69-46F8-ABC4-5DBFE945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DBD21F-72B5-42F7-B9CB-5EB2FCF9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7F71-CBAE-4EBC-9C39-A576A6F73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5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BD4D8D0-FAE1-4F61-97F6-A142DD50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9D58-CECF-4743-8C52-FCE990CBD16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00C5C3D-C880-4AC2-A06C-6D3E7C9D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ED0AF36-DE4B-4E1B-AAE2-75CFB8D3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7F71-CBAE-4EBC-9C39-A576A6F73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3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28EFED-C02E-48FC-A6A2-4C1C0855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0482B3-BEC3-4221-B926-901FE3A15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283D36-8437-44C1-ABF0-659731AE9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9805299-B873-463B-A0D9-A676B2B71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9D58-CECF-4743-8C52-FCE990CBD16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9AAC93-A6A5-4A57-9465-E51D5734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23EE4A-A309-478D-9605-E94EC051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7F71-CBAE-4EBC-9C39-A576A6F73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2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FABBE1-C2D0-492C-AD31-38F0E66C4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39191F9-7317-41FF-933B-9527300A1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267BE9-20C8-448F-9057-DC817204F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382159-2F5F-4433-891C-095D1C41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9D58-CECF-4743-8C52-FCE990CBD16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6B5312-6131-4599-BAA7-2ED937DB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B9BCE3-1A29-435A-8BAF-E7182B89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47F71-CBAE-4EBC-9C39-A576A6F73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3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BBC9C43-52A3-4545-908C-D0AE60E1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7BD78D-19E4-43B0-B488-13C206399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EBF396-139C-4421-B68C-EF068CF47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59D58-CECF-4743-8C52-FCE990CBD162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D893ED-203F-437F-BE99-988936F75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480AAB-9DC6-48BF-8F9E-C46D1D037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47F71-CBAE-4EBC-9C39-A576A6F73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7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3CB9-EAE5-4DA2-84FE-8BE53E3C4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6394704" cy="871029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Questioni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32D42-5EFB-4F3F-8DB1-D583884E9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2425510"/>
            <a:ext cx="9144000" cy="1655762"/>
          </a:xfrm>
        </p:spPr>
        <p:txBody>
          <a:bodyPr>
            <a:normAutofit fontScale="70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Dimensioni interfaccia? (800x600? Reattiva? Per non sbatterci suggerirei fissa a 800x600)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schiaccia</a:t>
            </a:r>
            <a:r>
              <a:rPr lang="en-US" dirty="0"/>
              <a:t> Run, far </a:t>
            </a:r>
            <a:r>
              <a:rPr lang="en-US" dirty="0" err="1"/>
              <a:t>partire</a:t>
            </a:r>
            <a:r>
              <a:rPr lang="en-US" dirty="0"/>
              <a:t> una </a:t>
            </a:r>
            <a:r>
              <a:rPr lang="en-US" dirty="0" err="1"/>
              <a:t>qualche</a:t>
            </a:r>
            <a:r>
              <a:rPr lang="en-US" dirty="0"/>
              <a:t> </a:t>
            </a:r>
            <a:r>
              <a:rPr lang="en-US" dirty="0" err="1"/>
              <a:t>animazione</a:t>
            </a:r>
            <a:r>
              <a:rPr lang="en-US" dirty="0"/>
              <a:t>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SE E’ FACILE, </a:t>
            </a:r>
            <a:r>
              <a:rPr lang="en-US" dirty="0" err="1"/>
              <a:t>il</a:t>
            </a:r>
            <a:r>
              <a:rPr lang="en-US" dirty="0"/>
              <a:t> sole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pannello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SE NON E’ FACILE, far </a:t>
            </a:r>
            <a:r>
              <a:rPr lang="en-US" dirty="0" err="1"/>
              <a:t>caricare</a:t>
            </a:r>
            <a:r>
              <a:rPr lang="en-US" dirty="0"/>
              <a:t> </a:t>
            </a:r>
            <a:r>
              <a:rPr lang="en-US" dirty="0" err="1"/>
              <a:t>ogni</a:t>
            </a:r>
            <a:r>
              <a:rPr lang="en-US" dirty="0"/>
              <a:t> x loop (</a:t>
            </a:r>
            <a:r>
              <a:rPr lang="en-US" dirty="0" err="1"/>
              <a:t>tipo</a:t>
            </a:r>
            <a:r>
              <a:rPr lang="en-US" dirty="0"/>
              <a:t> 10?) una </a:t>
            </a:r>
            <a:r>
              <a:rPr lang="en-US" dirty="0" err="1"/>
              <a:t>immagine</a:t>
            </a:r>
            <a:r>
              <a:rPr lang="en-US" dirty="0"/>
              <a:t> jpeg o </a:t>
            </a:r>
            <a:r>
              <a:rPr lang="en-US" dirty="0" err="1"/>
              <a:t>png</a:t>
            </a:r>
            <a:r>
              <a:rPr lang="en-US" dirty="0"/>
              <a:t> </a:t>
            </a:r>
            <a:r>
              <a:rPr lang="en-US" dirty="0" err="1"/>
              <a:t>all’interno</a:t>
            </a:r>
            <a:r>
              <a:rPr lang="en-US" dirty="0"/>
              <a:t> del box.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Le </a:t>
            </a:r>
            <a:r>
              <a:rPr lang="en-US" dirty="0" err="1"/>
              <a:t>immagini</a:t>
            </a:r>
            <a:r>
              <a:rPr lang="en-US" dirty="0"/>
              <a:t> </a:t>
            </a:r>
            <a:r>
              <a:rPr lang="en-US" dirty="0" err="1"/>
              <a:t>vengono</a:t>
            </a:r>
            <a:r>
              <a:rPr lang="en-US" dirty="0"/>
              <a:t> generate da </a:t>
            </a:r>
            <a:r>
              <a:rPr lang="en-US" dirty="0" err="1"/>
              <a:t>gnuplot</a:t>
            </a:r>
            <a:r>
              <a:rPr lang="en-US" dirty="0"/>
              <a:t> (</a:t>
            </a:r>
            <a:r>
              <a:rPr lang="en-US" dirty="0" err="1"/>
              <a:t>src</a:t>
            </a:r>
            <a:r>
              <a:rPr lang="en-US" dirty="0"/>
              <a:t>/plot/gnuplot.cpp) con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grafico</a:t>
            </a:r>
            <a:r>
              <a:rPr lang="en-US" dirty="0"/>
              <a:t> del </a:t>
            </a:r>
            <a:r>
              <a:rPr lang="en-US" dirty="0" err="1"/>
              <a:t>rendeimento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giornata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 qua sotto e </a:t>
            </a:r>
            <a:r>
              <a:rPr lang="en-US" dirty="0" err="1"/>
              <a:t>salvate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disco. Di </a:t>
            </a:r>
            <a:r>
              <a:rPr lang="en-US" dirty="0" err="1"/>
              <a:t>gnuplot</a:t>
            </a:r>
            <a:r>
              <a:rPr lang="en-US" dirty="0"/>
              <a:t> mi </a:t>
            </a:r>
            <a:r>
              <a:rPr lang="en-US" dirty="0" err="1"/>
              <a:t>occupo</a:t>
            </a:r>
            <a:r>
              <a:rPr lang="en-US" dirty="0"/>
              <a:t> </a:t>
            </a:r>
            <a:r>
              <a:rPr lang="en-US" dirty="0" err="1"/>
              <a:t>io</a:t>
            </a:r>
            <a:r>
              <a:rPr lang="en-US" dirty="0"/>
              <a:t>, </a:t>
            </a:r>
            <a:r>
              <a:rPr lang="en-US" dirty="0" err="1"/>
              <a:t>basta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mi </a:t>
            </a:r>
            <a:r>
              <a:rPr lang="en-US" dirty="0" err="1"/>
              <a:t>dite</a:t>
            </a:r>
            <a:r>
              <a:rPr lang="en-US" dirty="0"/>
              <a:t> in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dimensioni</a:t>
            </a:r>
            <a:r>
              <a:rPr lang="en-US" dirty="0"/>
              <a:t> e </a:t>
            </a:r>
            <a:r>
              <a:rPr lang="en-US" dirty="0" err="1"/>
              <a:t>ogni</a:t>
            </a:r>
            <a:r>
              <a:rPr lang="en-US" dirty="0"/>
              <a:t> “</a:t>
            </a:r>
            <a:r>
              <a:rPr lang="en-US" dirty="0" err="1"/>
              <a:t>quanto</a:t>
            </a:r>
            <a:r>
              <a:rPr lang="en-US" dirty="0"/>
              <a:t>” le </a:t>
            </a:r>
            <a:r>
              <a:rPr lang="en-US" dirty="0" err="1"/>
              <a:t>volete</a:t>
            </a:r>
            <a:r>
              <a:rPr lang="en-US" dirty="0"/>
              <a:t> (</a:t>
            </a:r>
            <a:r>
              <a:rPr lang="en-US" dirty="0" err="1"/>
              <a:t>ogni</a:t>
            </a:r>
            <a:r>
              <a:rPr lang="en-US" dirty="0"/>
              <a:t> 10 </a:t>
            </a:r>
            <a:r>
              <a:rPr lang="en-US" dirty="0" err="1"/>
              <a:t>giorni</a:t>
            </a:r>
            <a:r>
              <a:rPr lang="en-US" dirty="0"/>
              <a:t> di loop?)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088CA0-FB50-427C-9681-ED5A2452D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062" y="3891598"/>
            <a:ext cx="3709797" cy="2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29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0D6FFC-D919-451F-804B-DDBDD416BFF6}"/>
              </a:ext>
            </a:extLst>
          </p:cNvPr>
          <p:cNvSpPr txBox="1"/>
          <p:nvPr/>
        </p:nvSpPr>
        <p:spPr>
          <a:xfrm>
            <a:off x="931873" y="378573"/>
            <a:ext cx="614453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C:\directory-genoveffa\pannello.csv</a:t>
            </a:r>
            <a:endParaRPr lang="en-US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F7B3706-7B88-471A-8B49-D7724D114EEE}"/>
              </a:ext>
            </a:extLst>
          </p:cNvPr>
          <p:cNvSpPr/>
          <p:nvPr/>
        </p:nvSpPr>
        <p:spPr>
          <a:xfrm>
            <a:off x="7309376" y="337804"/>
            <a:ext cx="1904514" cy="410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Carica</a:t>
            </a:r>
            <a:endParaRPr lang="en-US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E161866-B9DB-417C-BB27-F50B92C0FAF2}"/>
              </a:ext>
            </a:extLst>
          </p:cNvPr>
          <p:cNvSpPr/>
          <p:nvPr/>
        </p:nvSpPr>
        <p:spPr>
          <a:xfrm>
            <a:off x="865632" y="1182624"/>
            <a:ext cx="8510016" cy="51267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olo isoscele 6">
            <a:extLst>
              <a:ext uri="{FF2B5EF4-FFF2-40B4-BE49-F238E27FC236}">
                <a16:creationId xmlns:a16="http://schemas.microsoft.com/office/drawing/2014/main" id="{DA1463BA-F3F8-44D3-B8F4-00994B14E203}"/>
              </a:ext>
            </a:extLst>
          </p:cNvPr>
          <p:cNvSpPr/>
          <p:nvPr/>
        </p:nvSpPr>
        <p:spPr>
          <a:xfrm>
            <a:off x="4004140" y="3294888"/>
            <a:ext cx="1749552" cy="21457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Pannello 3D</a:t>
            </a:r>
            <a:endParaRPr lang="en-US" dirty="0"/>
          </a:p>
        </p:txBody>
      </p:sp>
      <p:pic>
        <p:nvPicPr>
          <p:cNvPr id="1026" name="Picture 2" descr="Image result for sole teletubbies">
            <a:extLst>
              <a:ext uri="{FF2B5EF4-FFF2-40B4-BE49-F238E27FC236}">
                <a16:creationId xmlns:a16="http://schemas.microsoft.com/office/drawing/2014/main" id="{646C1E59-55A6-4647-B66E-99472C686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007" y="1500759"/>
            <a:ext cx="1946338" cy="145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887ADDF-163B-4DC4-8F2C-FDD4E4E6266B}"/>
              </a:ext>
            </a:extLst>
          </p:cNvPr>
          <p:cNvSpPr/>
          <p:nvPr/>
        </p:nvSpPr>
        <p:spPr>
          <a:xfrm>
            <a:off x="9790176" y="433437"/>
            <a:ext cx="2097024" cy="587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Elenco parametri</a:t>
            </a:r>
            <a:endParaRPr lang="en-US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5AECDC6-C4E4-46D7-9B73-DE2B1EB7F103}"/>
              </a:ext>
            </a:extLst>
          </p:cNvPr>
          <p:cNvSpPr/>
          <p:nvPr/>
        </p:nvSpPr>
        <p:spPr>
          <a:xfrm>
            <a:off x="9936480" y="4011168"/>
            <a:ext cx="1871472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Run</a:t>
            </a:r>
            <a:endParaRPr lang="en-US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CB7428BB-AFD9-4AE2-88EB-7C7693865BC3}"/>
              </a:ext>
            </a:extLst>
          </p:cNvPr>
          <p:cNvSpPr/>
          <p:nvPr/>
        </p:nvSpPr>
        <p:spPr>
          <a:xfrm>
            <a:off x="9951934" y="4593336"/>
            <a:ext cx="1856018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Show Panel</a:t>
            </a:r>
            <a:endParaRPr lang="en-US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C422894-D9F4-41B8-A6F5-94BF7258FFA8}"/>
              </a:ext>
            </a:extLst>
          </p:cNvPr>
          <p:cNvSpPr/>
          <p:nvPr/>
        </p:nvSpPr>
        <p:spPr>
          <a:xfrm>
            <a:off x="9942576" y="5151120"/>
            <a:ext cx="1871472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Show Stat</a:t>
            </a:r>
            <a:endParaRPr lang="en-US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7D3E7A2-EE58-425C-A0FA-FF8AE7BE0808}"/>
              </a:ext>
            </a:extLst>
          </p:cNvPr>
          <p:cNvSpPr/>
          <p:nvPr/>
        </p:nvSpPr>
        <p:spPr>
          <a:xfrm>
            <a:off x="9958030" y="5733288"/>
            <a:ext cx="1856018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Open </a:t>
            </a:r>
            <a:r>
              <a:rPr lang="it-IT" dirty="0" err="1"/>
              <a:t>GnuPlot</a:t>
            </a:r>
            <a:endParaRPr lang="en-US" dirty="0"/>
          </a:p>
        </p:txBody>
      </p:sp>
      <p:sp>
        <p:nvSpPr>
          <p:cNvPr id="11" name="Freccia a sinistra 10">
            <a:extLst>
              <a:ext uri="{FF2B5EF4-FFF2-40B4-BE49-F238E27FC236}">
                <a16:creationId xmlns:a16="http://schemas.microsoft.com/office/drawing/2014/main" id="{03684A67-2714-4644-800C-F0B0F3DC4B30}"/>
              </a:ext>
            </a:extLst>
          </p:cNvPr>
          <p:cNvSpPr/>
          <p:nvPr/>
        </p:nvSpPr>
        <p:spPr>
          <a:xfrm>
            <a:off x="9375648" y="4663440"/>
            <a:ext cx="560832" cy="24688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6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0D6FFC-D919-451F-804B-DDBDD416BFF6}"/>
              </a:ext>
            </a:extLst>
          </p:cNvPr>
          <p:cNvSpPr txBox="1"/>
          <p:nvPr/>
        </p:nvSpPr>
        <p:spPr>
          <a:xfrm>
            <a:off x="931873" y="378573"/>
            <a:ext cx="614453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C:\directory-genoveffa\pannello.csv</a:t>
            </a:r>
            <a:endParaRPr lang="en-US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F7B3706-7B88-471A-8B49-D7724D114EEE}"/>
              </a:ext>
            </a:extLst>
          </p:cNvPr>
          <p:cNvSpPr/>
          <p:nvPr/>
        </p:nvSpPr>
        <p:spPr>
          <a:xfrm>
            <a:off x="7309376" y="337804"/>
            <a:ext cx="1904514" cy="410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Carica</a:t>
            </a:r>
            <a:endParaRPr lang="en-US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E161866-B9DB-417C-BB27-F50B92C0FAF2}"/>
              </a:ext>
            </a:extLst>
          </p:cNvPr>
          <p:cNvSpPr/>
          <p:nvPr/>
        </p:nvSpPr>
        <p:spPr>
          <a:xfrm>
            <a:off x="865632" y="2017776"/>
            <a:ext cx="8510016" cy="42915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887ADDF-163B-4DC4-8F2C-FDD4E4E6266B}"/>
              </a:ext>
            </a:extLst>
          </p:cNvPr>
          <p:cNvSpPr/>
          <p:nvPr/>
        </p:nvSpPr>
        <p:spPr>
          <a:xfrm>
            <a:off x="9790176" y="433437"/>
            <a:ext cx="2097024" cy="587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Elenco parametri</a:t>
            </a:r>
            <a:endParaRPr lang="en-US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5AECDC6-C4E4-46D7-9B73-DE2B1EB7F103}"/>
              </a:ext>
            </a:extLst>
          </p:cNvPr>
          <p:cNvSpPr/>
          <p:nvPr/>
        </p:nvSpPr>
        <p:spPr>
          <a:xfrm>
            <a:off x="9936480" y="4011168"/>
            <a:ext cx="1871472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Run</a:t>
            </a:r>
            <a:endParaRPr lang="en-US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CB7428BB-AFD9-4AE2-88EB-7C7693865BC3}"/>
              </a:ext>
            </a:extLst>
          </p:cNvPr>
          <p:cNvSpPr/>
          <p:nvPr/>
        </p:nvSpPr>
        <p:spPr>
          <a:xfrm>
            <a:off x="9951934" y="4593336"/>
            <a:ext cx="1856018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Show Panel</a:t>
            </a:r>
            <a:endParaRPr lang="en-US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C422894-D9F4-41B8-A6F5-94BF7258FFA8}"/>
              </a:ext>
            </a:extLst>
          </p:cNvPr>
          <p:cNvSpPr/>
          <p:nvPr/>
        </p:nvSpPr>
        <p:spPr>
          <a:xfrm>
            <a:off x="9942576" y="5151120"/>
            <a:ext cx="1871472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Show Stat</a:t>
            </a:r>
            <a:endParaRPr lang="en-US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7D3E7A2-EE58-425C-A0FA-FF8AE7BE0808}"/>
              </a:ext>
            </a:extLst>
          </p:cNvPr>
          <p:cNvSpPr/>
          <p:nvPr/>
        </p:nvSpPr>
        <p:spPr>
          <a:xfrm>
            <a:off x="9958030" y="5733288"/>
            <a:ext cx="1856018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Open </a:t>
            </a:r>
            <a:r>
              <a:rPr lang="it-IT" dirty="0" err="1"/>
              <a:t>GnuPlot</a:t>
            </a:r>
            <a:endParaRPr lang="en-US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DB16A7B-C42D-48CE-AD50-A5260F126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32" y="2151888"/>
            <a:ext cx="8260080" cy="4087368"/>
          </a:xfrm>
          <a:prstGeom prst="rect">
            <a:avLst/>
          </a:prstGeom>
        </p:spPr>
      </p:pic>
      <p:sp>
        <p:nvSpPr>
          <p:cNvPr id="3" name="Freccia a sinistra 2">
            <a:extLst>
              <a:ext uri="{FF2B5EF4-FFF2-40B4-BE49-F238E27FC236}">
                <a16:creationId xmlns:a16="http://schemas.microsoft.com/office/drawing/2014/main" id="{01B100E8-61C4-4734-8CEA-E6310A30F5E8}"/>
              </a:ext>
            </a:extLst>
          </p:cNvPr>
          <p:cNvSpPr/>
          <p:nvPr/>
        </p:nvSpPr>
        <p:spPr>
          <a:xfrm>
            <a:off x="9430512" y="5151120"/>
            <a:ext cx="420624" cy="34137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56D4E1-C2F2-4397-8E63-FE61DE812F07}"/>
              </a:ext>
            </a:extLst>
          </p:cNvPr>
          <p:cNvSpPr/>
          <p:nvPr/>
        </p:nvSpPr>
        <p:spPr>
          <a:xfrm>
            <a:off x="931873" y="1255776"/>
            <a:ext cx="244655" cy="26822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4A8355-DE3E-4B90-929A-8633A0992C5F}"/>
              </a:ext>
            </a:extLst>
          </p:cNvPr>
          <p:cNvSpPr txBox="1"/>
          <p:nvPr/>
        </p:nvSpPr>
        <p:spPr>
          <a:xfrm>
            <a:off x="1341120" y="1216890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Year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640B0B-9643-4C2E-8D86-F500F288997F}"/>
              </a:ext>
            </a:extLst>
          </p:cNvPr>
          <p:cNvSpPr/>
          <p:nvPr/>
        </p:nvSpPr>
        <p:spPr>
          <a:xfrm>
            <a:off x="2097024" y="1072896"/>
            <a:ext cx="6967728" cy="65227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E5C312-5E00-4A4A-ADBB-2CF3A3EB09FE}"/>
              </a:ext>
            </a:extLst>
          </p:cNvPr>
          <p:cNvSpPr txBox="1"/>
          <p:nvPr/>
        </p:nvSpPr>
        <p:spPr>
          <a:xfrm>
            <a:off x="2346960" y="1241681"/>
            <a:ext cx="92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Day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DFA01A-0258-478B-8C59-812626D64ED7}"/>
              </a:ext>
            </a:extLst>
          </p:cNvPr>
          <p:cNvSpPr txBox="1"/>
          <p:nvPr/>
        </p:nvSpPr>
        <p:spPr>
          <a:xfrm>
            <a:off x="2980944" y="1216890"/>
            <a:ext cx="646176" cy="36933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24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CFD4E4-2F38-41AD-84EE-40512DF54167}"/>
              </a:ext>
            </a:extLst>
          </p:cNvPr>
          <p:cNvSpPr txBox="1"/>
          <p:nvPr/>
        </p:nvSpPr>
        <p:spPr>
          <a:xfrm>
            <a:off x="3883152" y="1216890"/>
            <a:ext cx="468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&lt;- Slider per selezionare il giorno?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1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0D6FFC-D919-451F-804B-DDBDD416BFF6}"/>
              </a:ext>
            </a:extLst>
          </p:cNvPr>
          <p:cNvSpPr txBox="1"/>
          <p:nvPr/>
        </p:nvSpPr>
        <p:spPr>
          <a:xfrm>
            <a:off x="931873" y="378573"/>
            <a:ext cx="614453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C:\directory-genoveffa\pannello.csv</a:t>
            </a:r>
            <a:endParaRPr lang="en-US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F7B3706-7B88-471A-8B49-D7724D114EEE}"/>
              </a:ext>
            </a:extLst>
          </p:cNvPr>
          <p:cNvSpPr/>
          <p:nvPr/>
        </p:nvSpPr>
        <p:spPr>
          <a:xfrm>
            <a:off x="7309376" y="337804"/>
            <a:ext cx="1904514" cy="410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Carica</a:t>
            </a:r>
            <a:endParaRPr lang="en-US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E161866-B9DB-417C-BB27-F50B92C0FAF2}"/>
              </a:ext>
            </a:extLst>
          </p:cNvPr>
          <p:cNvSpPr/>
          <p:nvPr/>
        </p:nvSpPr>
        <p:spPr>
          <a:xfrm>
            <a:off x="865632" y="2017776"/>
            <a:ext cx="8510016" cy="42915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887ADDF-163B-4DC4-8F2C-FDD4E4E6266B}"/>
              </a:ext>
            </a:extLst>
          </p:cNvPr>
          <p:cNvSpPr/>
          <p:nvPr/>
        </p:nvSpPr>
        <p:spPr>
          <a:xfrm>
            <a:off x="9790176" y="433437"/>
            <a:ext cx="2097024" cy="5875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Elenco parametri</a:t>
            </a:r>
            <a:endParaRPr lang="en-US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5AECDC6-C4E4-46D7-9B73-DE2B1EB7F103}"/>
              </a:ext>
            </a:extLst>
          </p:cNvPr>
          <p:cNvSpPr/>
          <p:nvPr/>
        </p:nvSpPr>
        <p:spPr>
          <a:xfrm>
            <a:off x="9936480" y="4011168"/>
            <a:ext cx="1871472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Run</a:t>
            </a:r>
            <a:endParaRPr lang="en-US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CB7428BB-AFD9-4AE2-88EB-7C7693865BC3}"/>
              </a:ext>
            </a:extLst>
          </p:cNvPr>
          <p:cNvSpPr/>
          <p:nvPr/>
        </p:nvSpPr>
        <p:spPr>
          <a:xfrm>
            <a:off x="9951934" y="4593336"/>
            <a:ext cx="1856018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Show Panel</a:t>
            </a:r>
            <a:endParaRPr lang="en-US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C422894-D9F4-41B8-A6F5-94BF7258FFA8}"/>
              </a:ext>
            </a:extLst>
          </p:cNvPr>
          <p:cNvSpPr/>
          <p:nvPr/>
        </p:nvSpPr>
        <p:spPr>
          <a:xfrm>
            <a:off x="9942576" y="5151120"/>
            <a:ext cx="1871472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Show Stat</a:t>
            </a:r>
            <a:endParaRPr lang="en-US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7D3E7A2-EE58-425C-A0FA-FF8AE7BE0808}"/>
              </a:ext>
            </a:extLst>
          </p:cNvPr>
          <p:cNvSpPr/>
          <p:nvPr/>
        </p:nvSpPr>
        <p:spPr>
          <a:xfrm>
            <a:off x="9958030" y="5733288"/>
            <a:ext cx="1856018" cy="34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Open </a:t>
            </a:r>
            <a:r>
              <a:rPr lang="it-IT" dirty="0" err="1"/>
              <a:t>GnuPlot</a:t>
            </a:r>
            <a:endParaRPr lang="en-US" dirty="0"/>
          </a:p>
        </p:txBody>
      </p:sp>
      <p:sp>
        <p:nvSpPr>
          <p:cNvPr id="3" name="Freccia a sinistra 2">
            <a:extLst>
              <a:ext uri="{FF2B5EF4-FFF2-40B4-BE49-F238E27FC236}">
                <a16:creationId xmlns:a16="http://schemas.microsoft.com/office/drawing/2014/main" id="{01B100E8-61C4-4734-8CEA-E6310A30F5E8}"/>
              </a:ext>
            </a:extLst>
          </p:cNvPr>
          <p:cNvSpPr/>
          <p:nvPr/>
        </p:nvSpPr>
        <p:spPr>
          <a:xfrm>
            <a:off x="9430512" y="5151120"/>
            <a:ext cx="420624" cy="34137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56D4E1-C2F2-4397-8E63-FE61DE812F07}"/>
              </a:ext>
            </a:extLst>
          </p:cNvPr>
          <p:cNvSpPr/>
          <p:nvPr/>
        </p:nvSpPr>
        <p:spPr>
          <a:xfrm>
            <a:off x="931873" y="1255776"/>
            <a:ext cx="244655" cy="2682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4A8355-DE3E-4B90-929A-8633A0992C5F}"/>
              </a:ext>
            </a:extLst>
          </p:cNvPr>
          <p:cNvSpPr txBox="1"/>
          <p:nvPr/>
        </p:nvSpPr>
        <p:spPr>
          <a:xfrm>
            <a:off x="1341120" y="1216890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Year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640B0B-9643-4C2E-8D86-F500F288997F}"/>
              </a:ext>
            </a:extLst>
          </p:cNvPr>
          <p:cNvSpPr/>
          <p:nvPr/>
        </p:nvSpPr>
        <p:spPr>
          <a:xfrm>
            <a:off x="2097024" y="1072896"/>
            <a:ext cx="6967728" cy="652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E5C312-5E00-4A4A-ADBB-2CF3A3EB09FE}"/>
              </a:ext>
            </a:extLst>
          </p:cNvPr>
          <p:cNvSpPr txBox="1"/>
          <p:nvPr/>
        </p:nvSpPr>
        <p:spPr>
          <a:xfrm>
            <a:off x="2346960" y="1241681"/>
            <a:ext cx="92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Day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DFA01A-0258-478B-8C59-812626D64ED7}"/>
              </a:ext>
            </a:extLst>
          </p:cNvPr>
          <p:cNvSpPr txBox="1"/>
          <p:nvPr/>
        </p:nvSpPr>
        <p:spPr>
          <a:xfrm>
            <a:off x="2980944" y="1216890"/>
            <a:ext cx="646176" cy="36933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24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CFD4E4-2F38-41AD-84EE-40512DF54167}"/>
              </a:ext>
            </a:extLst>
          </p:cNvPr>
          <p:cNvSpPr txBox="1"/>
          <p:nvPr/>
        </p:nvSpPr>
        <p:spPr>
          <a:xfrm>
            <a:off x="3883152" y="1216890"/>
            <a:ext cx="468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&lt;- Slider per selezionare il giorno?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6A9AB28-DC65-40E4-83BE-7E9F0675A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09" y="2118883"/>
            <a:ext cx="8331899" cy="41051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367C0F-526B-4786-B747-C6937B25404E}"/>
              </a:ext>
            </a:extLst>
          </p:cNvPr>
          <p:cNvSpPr txBox="1"/>
          <p:nvPr/>
        </p:nvSpPr>
        <p:spPr>
          <a:xfrm>
            <a:off x="3371088" y="2286000"/>
            <a:ext cx="38709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Rendimento di giornata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09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195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Questioni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Duccio Gasparri</dc:creator>
  <cp:lastModifiedBy>Duccio Gasparri</cp:lastModifiedBy>
  <cp:revision>5</cp:revision>
  <dcterms:created xsi:type="dcterms:W3CDTF">2019-12-11T17:21:40Z</dcterms:created>
  <dcterms:modified xsi:type="dcterms:W3CDTF">2020-01-28T09:48:56Z</dcterms:modified>
</cp:coreProperties>
</file>