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  <p:sldId id="264" r:id="RelId7"/>
    <p:sldId id="265" r:id="Rel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Relationship Type="http://schemas.openxmlformats.org/officeDocument/2006/relationships/slide" Target="/ppt/slides/slide9.xml" Id="RelId7" /><Relationship Type="http://schemas.openxmlformats.org/officeDocument/2006/relationships/slide" Target="/ppt/slides/slidea.xml" Id="RelId8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47a66d3e-e2ea-4ee1-a61c-640d970024c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ffd943cf8e6841ec" /><Relationship Type="http://schemas.openxmlformats.org/officeDocument/2006/relationships/hyperlink" Target="https://app.powerbi.com/reports/47a66d3e-e2ea-4ee1-a61c-640d970024cc/ReportSection?pbi_source=PowerPoint" TargetMode="External" Id="RelId0" /><Relationship Type="http://schemas.openxmlformats.org/officeDocument/2006/relationships/image" Target="/ppt/media/image4.png" Id="imgId55410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1ad15edb61264514" /><Relationship Type="http://schemas.openxmlformats.org/officeDocument/2006/relationships/hyperlink" Target="https://app.powerbi.com/reports/47a66d3e-e2ea-4ee1-a61c-640d970024cc/ReportSection3339b004da577a08aa00?pbi_source=PowerPoint" TargetMode="External" Id="RelId1" /><Relationship Type="http://schemas.openxmlformats.org/officeDocument/2006/relationships/image" Target="/ppt/media/image5.png" Id="imgId554105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148a77c098f04afb" /><Relationship Type="http://schemas.openxmlformats.org/officeDocument/2006/relationships/hyperlink" Target="https://app.powerbi.com/reports/47a66d3e-e2ea-4ee1-a61c-640d970024cc/ReportSection6bcdbe1c08bbb92c417d?pbi_source=PowerPoint" TargetMode="External" Id="RelId2" /><Relationship Type="http://schemas.openxmlformats.org/officeDocument/2006/relationships/image" Target="/ppt/media/image6.png" Id="imgId55410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74d105c5025f42dd" /><Relationship Type="http://schemas.openxmlformats.org/officeDocument/2006/relationships/hyperlink" Target="https://app.powerbi.com/reports/47a66d3e-e2ea-4ee1-a61c-640d970024cc/ReportSection352ec4ea2e42820093a0?pbi_source=PowerPoint" TargetMode="External" Id="RelId3" /><Relationship Type="http://schemas.openxmlformats.org/officeDocument/2006/relationships/image" Target="/ppt/media/image7.png" Id="imgId55410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c3fbee1cd6dc4f30" /><Relationship Type="http://schemas.openxmlformats.org/officeDocument/2006/relationships/hyperlink" Target="https://app.powerbi.com/reports/47a66d3e-e2ea-4ee1-a61c-640d970024cc/ReportSection61e2c118657ae5050144?pbi_source=PowerPoint" TargetMode="External" Id="RelId4" /><Relationship Type="http://schemas.openxmlformats.org/officeDocument/2006/relationships/image" Target="/ppt/media/image8.png" Id="imgId554107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61b592b3e27e472e" /><Relationship Type="http://schemas.openxmlformats.org/officeDocument/2006/relationships/hyperlink" Target="https://app.powerbi.com/reports/47a66d3e-e2ea-4ee1-a61c-640d970024cc/ReportSection73da3f8d082a2ee78a08?pbi_source=PowerPoint" TargetMode="External" Id="RelId5" /><Relationship Type="http://schemas.openxmlformats.org/officeDocument/2006/relationships/image" Target="/ppt/media/image9.png" Id="imgId554108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a25f1ca9941946a4" /><Relationship Type="http://schemas.openxmlformats.org/officeDocument/2006/relationships/hyperlink" Target="https://app.powerbi.com/reports/47a66d3e-e2ea-4ee1-a61c-640d970024cc/ReportSectiond9fd1cac18a827ad5dc5?pbi_source=PowerPoint" TargetMode="External" Id="RelId6" /><Relationship Type="http://schemas.openxmlformats.org/officeDocument/2006/relationships/image" Target="/ppt/media/imagea.png" Id="imgId554109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aac1d6792e14490d" /><Relationship Type="http://schemas.openxmlformats.org/officeDocument/2006/relationships/hyperlink" Target="https://app.powerbi.com/reports/47a66d3e-e2ea-4ee1-a61c-640d970024cc/ReportSectionbadc8f7cdd1d267c63b9?pbi_source=PowerPoint" TargetMode="External" Id="RelId7" /><Relationship Type="http://schemas.openxmlformats.org/officeDocument/2006/relationships/image" Target="/ppt/media/imageb.png" Id="imgId554110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d759f858d706414d" /><Relationship Type="http://schemas.openxmlformats.org/officeDocument/2006/relationships/hyperlink" Target="https://app.powerbi.com/reports/47a66d3e-e2ea-4ee1-a61c-640d970024cc/ReportSectionf7595030b98cb10a0b50?pbi_source=PowerPoint" TargetMode="External" Id="RelId8" /><Relationship Type="http://schemas.openxmlformats.org/officeDocument/2006/relationships/image" Target="/ppt/media/imagec.png" Id="imgId554111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iMessageStatistics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5/8/2018 9:25:09 AM Eastern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4/21/2018 5:27:11 PM Eastern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5410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5410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5410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5410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5410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5410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5410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5411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a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8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5411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