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fecd5b955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fecd5b955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fecd5b955_0_2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fecd5b955_0_2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violin plot is a combination of box plot and kernel plot for each country.It is observed that the movie duration for the top </a:t>
            </a:r>
            <a:r>
              <a:rPr lang="en"/>
              <a:t>countries is with in the for 50 percentile.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fecd5b955_0_2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fecd5b955_0_2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graph shows the movie duration time over the eight year has been different for countries but for the last two year (2020-2021) netflix has added movies with duration of 90 -110 mins i.e 1 ½ - 2 hrs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fecd5b955_0_2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fecd5b955_0_2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ecc8eab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ecc8eab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ecc8eab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ecc8eab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fecd5b955_0_1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fecd5b955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fecd5b955_0_3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fecd5b955_0_3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fecd5b955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fecd5b955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pie chart clearly shows the movies are dominated over TV shows.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fecd5b955_0_2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fecd5b955_0_2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 - February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 shows  - May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my assumption despite October and December being the Halloween </a:t>
            </a:r>
            <a:r>
              <a:rPr lang="en"/>
              <a:t>and Christmas</a:t>
            </a:r>
            <a:r>
              <a:rPr lang="en"/>
              <a:t> season, I </a:t>
            </a:r>
            <a:r>
              <a:rPr lang="en"/>
              <a:t>observed</a:t>
            </a:r>
            <a:r>
              <a:rPr lang="en"/>
              <a:t> that the maximum count for the content being added.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fecd5b955_0_3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fecd5b955_0_3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distribution between 95  to 126, followed by 64 to 95.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fecd5b955_0_2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fecd5b955_0_2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found in this dataset the maximum number of TV </a:t>
            </a:r>
            <a:r>
              <a:rPr lang="en"/>
              <a:t>shows on netflix ended up with season 1 -1600. There is a vast difference between the count in TV shows, we gradually see a steep down between season 1 and season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 contrast to this, the </a:t>
            </a:r>
            <a:r>
              <a:rPr lang="en"/>
              <a:t>other</a:t>
            </a:r>
            <a:r>
              <a:rPr lang="en"/>
              <a:t> graph shows the popular </a:t>
            </a:r>
            <a:r>
              <a:rPr lang="en"/>
              <a:t>series on netflix with 10 or more season with Grey anatomy leading with 17 seasons.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fecd5b955_0_3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fecd5b955_0_3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distribution of movies and TV shows ratings on netflix which i classified in different categories of audience.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analysis I found out Netflix target audience is Mature Audience and Teens.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fecd5b955_0_2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fecd5b955_0_2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top the chart with maximum movie and shows streamed on netflix followed by India and UK. </a:t>
            </a:r>
            <a:r>
              <a:rPr lang="en"/>
              <a:t>Miscellaneous</a:t>
            </a:r>
            <a:r>
              <a:rPr lang="en"/>
              <a:t> country are the one where the </a:t>
            </a:r>
            <a:r>
              <a:rPr lang="en"/>
              <a:t>countries</a:t>
            </a:r>
            <a:r>
              <a:rPr lang="en"/>
              <a:t> weren’t mentioned for the record. The countries could be a part other countries in the world.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48653" y="14009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Netflix t</a:t>
            </a:r>
            <a:r>
              <a:rPr lang="en">
                <a:solidFill>
                  <a:srgbClr val="980000"/>
                </a:solidFill>
              </a:rPr>
              <a:t>hrough</a:t>
            </a:r>
            <a:r>
              <a:rPr lang="en">
                <a:solidFill>
                  <a:srgbClr val="980000"/>
                </a:solidFill>
              </a:rPr>
              <a:t> the Decade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5726150" y="3566300"/>
            <a:ext cx="28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-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Drushti 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59350" y="271250"/>
            <a:ext cx="75057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Duration for Top countries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25" y="743400"/>
            <a:ext cx="7974200" cy="414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393525"/>
            <a:ext cx="75057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of Movies change over Time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994425"/>
            <a:ext cx="7920773" cy="384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524125"/>
            <a:ext cx="75057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Netflix impacted by Pandemic?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75" y="1758025"/>
            <a:ext cx="4647002" cy="296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500" y="1758025"/>
            <a:ext cx="4119651" cy="27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397650"/>
            <a:ext cx="75057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087350"/>
            <a:ext cx="75057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Merge with data set for TV shows with Episode, and Subscription prices for countries.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 the average episode of TV shows per season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Did it help with increasing the number of netflix </a:t>
            </a:r>
            <a:r>
              <a:rPr lang="en" sz="1400"/>
              <a:t>subscription by adding more content to netflix during the pandemic.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756850"/>
            <a:ext cx="75057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600"/>
              <a:t>Thank you!</a:t>
            </a:r>
            <a:endParaRPr b="1"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48825" y="544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56650"/>
            <a:ext cx="75057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Char char="●"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</a:rPr>
              <a:t>Used scraped dataset from Kaggle</a:t>
            </a:r>
            <a:endParaRPr sz="1400">
              <a:solidFill>
                <a:srgbClr val="02020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Char char="●"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</a:rPr>
              <a:t>Analyze  data set of Netflix Movie and TV show Titles to see what common trends have occurred over the years.</a:t>
            </a:r>
            <a:endParaRPr sz="1400">
              <a:solidFill>
                <a:srgbClr val="02020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Char char="●"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</a:rPr>
              <a:t>Variables : - Type, Title, Release Year, Netflix _year,Netflix_month,Duration,Rating,Country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Char char="●"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</a:rPr>
              <a:t>Analyzing 10 years od data  (2011-2021)</a:t>
            </a:r>
            <a:endParaRPr sz="1400">
              <a:solidFill>
                <a:srgbClr val="02020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Char char="●"/>
            </a:pPr>
            <a:r>
              <a:rPr lang="en" sz="1400">
                <a:solidFill>
                  <a:srgbClr val="020202"/>
                </a:solidFill>
                <a:highlight>
                  <a:srgbClr val="FFFFFF"/>
                </a:highlight>
              </a:rPr>
              <a:t>Total number of records: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7278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02020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96525"/>
            <a:ext cx="75057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answered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72675"/>
            <a:ext cx="75057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Distribution of movies and TV shows added every month.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Type of Content available for audiences.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Globally which countries have large number of netflix movies and tv shows streamed.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Distribution for duration of movies for Top countries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Distribution of movies change over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Was netflix impacted by pandemic?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95350" y="323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vs TV Shows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375" y="1369950"/>
            <a:ext cx="6754768" cy="331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25" y="500925"/>
            <a:ext cx="78858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TV </a:t>
            </a:r>
            <a:r>
              <a:rPr lang="en"/>
              <a:t>Shows</a:t>
            </a:r>
            <a:r>
              <a:rPr lang="en"/>
              <a:t> </a:t>
            </a:r>
            <a:r>
              <a:rPr lang="en"/>
              <a:t>and Movie Streamed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2008" l="0" r="5517" t="0"/>
          <a:stretch/>
        </p:blipFill>
        <p:spPr>
          <a:xfrm>
            <a:off x="1044775" y="1281775"/>
            <a:ext cx="7554524" cy="351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40000" y="250500"/>
            <a:ext cx="75057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duration for Movies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5" y="843850"/>
            <a:ext cx="3629977" cy="21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400" y="843850"/>
            <a:ext cx="3797349" cy="20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575" y="2971525"/>
            <a:ext cx="3629977" cy="18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1975" y="2754125"/>
            <a:ext cx="3629973" cy="212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271250"/>
            <a:ext cx="7505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Series on Netflix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879800"/>
            <a:ext cx="3956949" cy="38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050" y="833750"/>
            <a:ext cx="4962649" cy="40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301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Classified Ratings for Movies and TV Shows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825" y="1422350"/>
            <a:ext cx="4416848" cy="303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50" y="1175375"/>
            <a:ext cx="4312150" cy="35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738775" y="38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 with Movies and TV shows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25" y="1285875"/>
            <a:ext cx="7940901" cy="320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