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151B-4E9B-425D-B1CE-3AD0B7C9A1DD}" type="datetimeFigureOut">
              <a:rPr lang="en-US" smtClean="0"/>
              <a:t>5/13/2021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366-7625-401E-9EA8-E0AED5759C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151B-4E9B-425D-B1CE-3AD0B7C9A1DD}" type="datetimeFigureOut">
              <a:rPr lang="en-US" smtClean="0"/>
              <a:t>5/13/2021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366-7625-401E-9EA8-E0AED5759C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151B-4E9B-425D-B1CE-3AD0B7C9A1DD}" type="datetimeFigureOut">
              <a:rPr lang="en-US" smtClean="0"/>
              <a:t>5/13/2021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366-7625-401E-9EA8-E0AED5759C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151B-4E9B-425D-B1CE-3AD0B7C9A1DD}" type="datetimeFigureOut">
              <a:rPr lang="en-US" smtClean="0"/>
              <a:t>5/13/2021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366-7625-401E-9EA8-E0AED5759C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151B-4E9B-425D-B1CE-3AD0B7C9A1DD}" type="datetimeFigureOut">
              <a:rPr lang="en-US" smtClean="0"/>
              <a:t>5/13/2021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366-7625-401E-9EA8-E0AED5759C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151B-4E9B-425D-B1CE-3AD0B7C9A1DD}" type="datetimeFigureOut">
              <a:rPr lang="en-US" smtClean="0"/>
              <a:t>5/13/2021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366-7625-401E-9EA8-E0AED5759C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151B-4E9B-425D-B1CE-3AD0B7C9A1DD}" type="datetimeFigureOut">
              <a:rPr lang="en-US" smtClean="0"/>
              <a:t>5/13/2021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366-7625-401E-9EA8-E0AED5759C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151B-4E9B-425D-B1CE-3AD0B7C9A1DD}" type="datetimeFigureOut">
              <a:rPr lang="en-US" smtClean="0"/>
              <a:t>5/13/2021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366-7625-401E-9EA8-E0AED5759C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151B-4E9B-425D-B1CE-3AD0B7C9A1DD}" type="datetimeFigureOut">
              <a:rPr lang="en-US" smtClean="0"/>
              <a:t>5/13/2021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366-7625-401E-9EA8-E0AED5759C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151B-4E9B-425D-B1CE-3AD0B7C9A1DD}" type="datetimeFigureOut">
              <a:rPr lang="en-US" smtClean="0"/>
              <a:t>5/13/2021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366-7625-401E-9EA8-E0AED5759C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151B-4E9B-425D-B1CE-3AD0B7C9A1DD}" type="datetimeFigureOut">
              <a:rPr lang="en-US" smtClean="0"/>
              <a:t>5/13/2021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5366-7625-401E-9EA8-E0AED5759C9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151B-4E9B-425D-B1CE-3AD0B7C9A1DD}" type="datetimeFigureOut">
              <a:rPr lang="en-US" smtClean="0"/>
              <a:t>5/13/2021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5366-7625-401E-9EA8-E0AED5759C9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870120" y="-12700"/>
            <a:ext cx="9035152" cy="5156212"/>
            <a:chOff x="-1870120" y="-12700"/>
            <a:chExt cx="9035152" cy="5156212"/>
          </a:xfrm>
        </p:grpSpPr>
        <p:pic>
          <p:nvPicPr>
            <p:cNvPr id="4" name="Picture 3" descr="VidyutBhava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165032" cy="5143512"/>
            </a:xfrm>
            <a:prstGeom prst="rect">
              <a:avLst/>
            </a:prstGeom>
          </p:spPr>
        </p:pic>
        <p:sp>
          <p:nvSpPr>
            <p:cNvPr id="5" name="Arc 4"/>
            <p:cNvSpPr/>
            <p:nvPr/>
          </p:nvSpPr>
          <p:spPr>
            <a:xfrm>
              <a:off x="-1870120" y="-12700"/>
              <a:ext cx="3714776" cy="5143512"/>
            </a:xfrm>
            <a:prstGeom prst="arc">
              <a:avLst>
                <a:gd name="adj1" fmla="val 16200000"/>
                <a:gd name="adj2" fmla="val 5409974"/>
              </a:avLst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udaysankar</dc:creator>
  <cp:lastModifiedBy>udaysankar</cp:lastModifiedBy>
  <cp:revision>4</cp:revision>
  <dcterms:created xsi:type="dcterms:W3CDTF">2021-05-13T12:23:23Z</dcterms:created>
  <dcterms:modified xsi:type="dcterms:W3CDTF">2021-05-13T12:54:03Z</dcterms:modified>
</cp:coreProperties>
</file>