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Fira Sans Condensed" panose="020B060402020202020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  <p:embeddedFont>
      <p:font typeface="Rajdhani 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3cd7ae1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3cd7ae1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f3cd7ae1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f3cd7ae1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3cd7ae1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3cd7ae1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3cd7ae1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3cd7ae1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3cd7ae1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3cd7ae1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3cd7ae17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3cd7ae17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f3cd7ae1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f3cd7ae1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3cd7ae1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3cd7ae1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3cd7ae1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f3cd7ae1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3cd7ae1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3cd7ae1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3cd7ae1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3cd7ae1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3cd7ae1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3cd7ae1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3cd7ae1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3cd7ae1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3cd7ae1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3cd7ae1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3cd7ae1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3cd7ae1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Gradebook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8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File handling (exams data from gradebook)</a:t>
            </a:r>
            <a:endParaRPr sz="3200"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620941"/>
            <a:ext cx="4336500" cy="234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102" y="2965925"/>
            <a:ext cx="1005275" cy="20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601" y="3075175"/>
            <a:ext cx="2738886" cy="18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r="852"/>
          <a:stretch/>
        </p:blipFill>
        <p:spPr>
          <a:xfrm>
            <a:off x="113675" y="688538"/>
            <a:ext cx="4382124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latin typeface="Rajdhani"/>
                <a:ea typeface="Rajdhani"/>
                <a:cs typeface="Rajdhani"/>
                <a:sym typeface="Rajdhani"/>
              </a:rPr>
              <a:t>Multithreading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05175" y="912675"/>
            <a:ext cx="4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950" y="1104475"/>
            <a:ext cx="35623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275925" y="789125"/>
            <a:ext cx="4485600" cy="187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Timer — </a:t>
            </a:r>
            <a:r>
              <a:rPr lang="ru" sz="22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was created and integrated as a subclass of the Menu class. It has an InitializeThread method, which starts timer in another thread.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25" y="3497025"/>
            <a:ext cx="6151400" cy="12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757238"/>
            <a:ext cx="62674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The main features are: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Rajdhani"/>
              <a:buChar char="●"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move semantics;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●"/>
            </a:pPr>
            <a:r>
              <a:rPr lang="ru" sz="2200" b="1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using string_view instead of string;</a:t>
            </a:r>
            <a:endParaRPr sz="2200" b="1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●"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lamda expressions ;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Rajdhani"/>
              <a:buChar char="●"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smart-pointers.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latin typeface="Rajdhani"/>
                <a:ea typeface="Rajdhani"/>
                <a:cs typeface="Rajdhani"/>
                <a:sym typeface="Rajdhani"/>
              </a:rPr>
              <a:t>Other features from C++11/14/17 standards</a:t>
            </a:r>
            <a:endParaRPr sz="3200" b="1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61" y="2809875"/>
            <a:ext cx="3224889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988" y="2809875"/>
            <a:ext cx="3533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48" y="4482925"/>
            <a:ext cx="4915849" cy="3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0520" y="4482925"/>
            <a:ext cx="3365381" cy="3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Polymorphic cluster</a:t>
            </a:r>
            <a:endParaRPr sz="3200" b="1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2300"/>
            <a:ext cx="3695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00075"/>
            <a:ext cx="211112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9075" y="1000075"/>
            <a:ext cx="3078724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075" y="1412775"/>
            <a:ext cx="40767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497163"/>
            <a:ext cx="288106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919388"/>
            <a:ext cx="41148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1173" y="2432273"/>
            <a:ext cx="1535275" cy="7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1175" y="3162575"/>
            <a:ext cx="3939702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75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Conclusions</a:t>
            </a:r>
            <a:endParaRPr sz="375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Fira Sans Condensed"/>
              <a:buChar char="➔"/>
            </a:pPr>
            <a:r>
              <a:rPr lang="ru" sz="2000" b="1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Was created object-oriented system "Gradebook", using C++ programming language, which can display various information about current exams in gradebook.</a:t>
            </a:r>
            <a:endParaRPr sz="2000" b="1">
              <a:solidFill>
                <a:srgbClr val="F3F3F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Fira Sans Condensed"/>
              <a:buChar char="➔"/>
            </a:pPr>
            <a:r>
              <a:rPr lang="ru" sz="2000" b="1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Were studied the features of the object-oriented programming paradigm in practice and improved knowledge of modern C++ standards.</a:t>
            </a:r>
            <a:endParaRPr sz="2000" b="1">
              <a:solidFill>
                <a:srgbClr val="F3F3F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Fira Sans Condensed"/>
              <a:buChar char="➔"/>
            </a:pPr>
            <a:r>
              <a:rPr lang="ru" sz="2000" b="1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program can be used </a:t>
            </a:r>
            <a:r>
              <a:rPr lang="ru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in institutions of higher education for storage student’s gradebooks and data about exams</a:t>
            </a:r>
            <a:r>
              <a:rPr lang="ru" sz="2000" b="1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  <a:endParaRPr sz="2000" b="1">
              <a:solidFill>
                <a:srgbClr val="F3F3F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2371050" y="918600"/>
            <a:ext cx="44019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1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Thank you for your attention!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79750" y="368825"/>
            <a:ext cx="88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latin typeface="Rajdhani"/>
                <a:ea typeface="Rajdhani"/>
                <a:cs typeface="Rajdhani"/>
                <a:sym typeface="Rajdhani"/>
              </a:rPr>
              <a:t>Goal:</a:t>
            </a:r>
            <a:r>
              <a:rPr lang="ru" sz="2200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ru" sz="22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Development of a console program, which is an electronic gradebook</a:t>
            </a:r>
            <a:endParaRPr sz="22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61" name="Google Shape;61;p14" descr="14-дюймовый ноутбук Samsung Galaxy Book Go с Windows 10 Home оценён всего в  350 доллар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000" y="1093932"/>
            <a:ext cx="3795301" cy="254479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79750" y="990500"/>
            <a:ext cx="2274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Objects of subject development:</a:t>
            </a:r>
            <a:r>
              <a:rPr lang="ru" sz="22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2200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94900" y="1045800"/>
            <a:ext cx="2189400" cy="141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person, teacher, student, exam, gradebook</a:t>
            </a:r>
            <a:endParaRPr sz="22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79750" y="3134231"/>
            <a:ext cx="4504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latin typeface="Rajdhani"/>
                <a:ea typeface="Rajdhani"/>
                <a:cs typeface="Rajdhani"/>
                <a:sym typeface="Rajdhani"/>
              </a:rPr>
              <a:t>After analyzing the subject area, it was decided to create entities:</a:t>
            </a:r>
            <a:endParaRPr sz="2200" b="1" dirty="0">
              <a:solidFill>
                <a:schemeClr val="tx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80700" y="152400"/>
            <a:ext cx="3130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The main entities are:</a:t>
            </a:r>
            <a:endParaRPr sz="240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Rajdhani"/>
              <a:buChar char="●"/>
            </a:pPr>
            <a:r>
              <a:rPr lang="ru" sz="24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Person</a:t>
            </a:r>
            <a:endParaRPr sz="240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Rajdhani"/>
              <a:buChar char="●"/>
            </a:pPr>
            <a:r>
              <a:rPr lang="ru" sz="24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Teacher</a:t>
            </a:r>
            <a:endParaRPr sz="240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Rajdhani"/>
              <a:buChar char="●"/>
            </a:pPr>
            <a:r>
              <a:rPr lang="ru" sz="24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Student</a:t>
            </a:r>
            <a:endParaRPr sz="240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Rajdhani"/>
              <a:buChar char="●"/>
            </a:pPr>
            <a:r>
              <a:rPr lang="ru" sz="24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Exam</a:t>
            </a:r>
            <a:endParaRPr sz="240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ajdhani"/>
              <a:buChar char="●"/>
            </a:pPr>
            <a:r>
              <a:rPr lang="ru" sz="24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Gradebook</a:t>
            </a:r>
            <a:endParaRPr sz="2400" b="1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03900" y="169800"/>
            <a:ext cx="39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615300" y="329975"/>
            <a:ext cx="5157600" cy="42472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Person —</a:t>
            </a:r>
            <a:r>
              <a:rPr lang="ru" sz="22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stores common for every person data, like surname.</a:t>
            </a:r>
            <a:endParaRPr sz="2200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Teacher —</a:t>
            </a:r>
            <a:r>
              <a:rPr lang="ru" sz="22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inherits from Person and also have additional field post.</a:t>
            </a:r>
            <a:endParaRPr sz="2200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Student —</a:t>
            </a:r>
            <a:r>
              <a:rPr lang="ru" sz="2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inherits from Person and also have own field group.</a:t>
            </a:r>
            <a:endParaRPr sz="22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Exam —</a:t>
            </a:r>
            <a:r>
              <a:rPr lang="ru" sz="2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inherits from </a:t>
            </a:r>
            <a:r>
              <a:rPr lang="ru" sz="2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Teacher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and </a:t>
            </a:r>
            <a:r>
              <a:rPr lang="ru" sz="2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Student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, so it has theirs fields, also it have own field</a:t>
            </a:r>
            <a:r>
              <a:rPr lang="en-US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like subject name, date, mark, etc.</a:t>
            </a:r>
            <a:endParaRPr sz="22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Gradebook — 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stores an array of exams and has an iterator for easy data access</a:t>
            </a:r>
            <a:r>
              <a:rPr lang="en-US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r>
              <a:rPr lang="ru" sz="22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00" y="0"/>
            <a:ext cx="8040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834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ajdhani"/>
                <a:ea typeface="Rajdhani"/>
                <a:cs typeface="Rajdhani"/>
                <a:sym typeface="Rajdhani"/>
              </a:rPr>
              <a:t>Features of created program:</a:t>
            </a:r>
            <a:endParaRPr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simple user interface;  </a:t>
            </a:r>
            <a:endParaRPr sz="2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exception handling;  </a:t>
            </a:r>
            <a:endParaRPr lang="en-US" sz="2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en-US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working with an array of objects using  iterator;</a:t>
            </a:r>
            <a:endParaRPr sz="2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writing to file;  </a:t>
            </a:r>
            <a:endParaRPr sz="2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reading from the file</a:t>
            </a:r>
            <a:r>
              <a:rPr lang="en-US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;</a:t>
            </a:r>
            <a:endParaRPr sz="2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using of multithreading and other features from C++11/14/17 standard</a:t>
            </a:r>
            <a:endParaRPr sz="2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jdhani"/>
              <a:buChar char="➔"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polymorphic cluster</a:t>
            </a:r>
            <a:r>
              <a:rPr lang="en-US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to use our program comfortably</a:t>
            </a: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User interface</a:t>
            </a:r>
            <a:endParaRPr>
              <a:latin typeface="Rajdhani Light"/>
              <a:ea typeface="Rajdhani Light"/>
              <a:cs typeface="Rajdhani Light"/>
              <a:sym typeface="Rajdhani Light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394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Implementation using custom Menu class</a:t>
            </a:r>
            <a:r>
              <a:rPr lang="en-US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using </a:t>
            </a:r>
            <a:r>
              <a:rPr lang="en-US" sz="2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WinAPI</a:t>
            </a:r>
            <a:r>
              <a:rPr lang="en-US" sz="2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console handler</a:t>
            </a:r>
            <a:endParaRPr sz="2000"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350" y="1093925"/>
            <a:ext cx="5347299" cy="2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Exception handling</a:t>
            </a:r>
            <a:endParaRPr sz="3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4" y="674770"/>
            <a:ext cx="3664406" cy="228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750" y="674765"/>
            <a:ext cx="3432575" cy="13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t="2780"/>
          <a:stretch/>
        </p:blipFill>
        <p:spPr>
          <a:xfrm>
            <a:off x="4999150" y="2127819"/>
            <a:ext cx="3797750" cy="11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415390" y="973747"/>
            <a:ext cx="3495840" cy="28772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426500" y="807040"/>
            <a:ext cx="3105900" cy="1022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5281750" y="2252944"/>
            <a:ext cx="3105900" cy="1022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56F19-BD74-499C-BE66-57A0CFD11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822" y="3110296"/>
            <a:ext cx="4255737" cy="1864518"/>
          </a:xfrm>
          <a:prstGeom prst="rect">
            <a:avLst/>
          </a:prstGeom>
        </p:spPr>
      </p:pic>
      <p:sp>
        <p:nvSpPr>
          <p:cNvPr id="11" name="Google Shape;98;p19">
            <a:extLst>
              <a:ext uri="{FF2B5EF4-FFF2-40B4-BE49-F238E27FC236}">
                <a16:creationId xmlns:a16="http://schemas.microsoft.com/office/drawing/2014/main" id="{250193B9-68A3-4B4B-86B4-B745213C94F9}"/>
              </a:ext>
            </a:extLst>
          </p:cNvPr>
          <p:cNvSpPr/>
          <p:nvPr/>
        </p:nvSpPr>
        <p:spPr>
          <a:xfrm>
            <a:off x="473885" y="3323494"/>
            <a:ext cx="4028673" cy="1486238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latin typeface="Rajdhani"/>
                <a:ea typeface="Rajdhani"/>
                <a:cs typeface="Rajdhani"/>
                <a:sym typeface="Rajdhani"/>
              </a:rPr>
              <a:t>Iterator class</a:t>
            </a:r>
            <a:endParaRPr sz="3200" b="1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25" y="712925"/>
            <a:ext cx="6194150" cy="434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latin typeface="Rajdhani"/>
                <a:ea typeface="Rajdhani"/>
                <a:cs typeface="Rajdhani"/>
                <a:sym typeface="Rajdhani"/>
              </a:rPr>
              <a:t>Work with iterator</a:t>
            </a:r>
            <a:endParaRPr sz="3200" b="1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712925"/>
            <a:ext cx="76581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l="3474" t="7604"/>
          <a:stretch/>
        </p:blipFill>
        <p:spPr>
          <a:xfrm>
            <a:off x="742950" y="3035150"/>
            <a:ext cx="3429300" cy="4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950" y="3776150"/>
            <a:ext cx="43529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1056075" y="1337175"/>
            <a:ext cx="7292400" cy="1095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336</Words>
  <Application>Microsoft Office PowerPoint</Application>
  <PresentationFormat>Экран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Rajdhani Light</vt:lpstr>
      <vt:lpstr>Rajdhani</vt:lpstr>
      <vt:lpstr>Fira Sans Condensed</vt:lpstr>
      <vt:lpstr>Simple Dark</vt:lpstr>
      <vt:lpstr>Gradebook</vt:lpstr>
      <vt:lpstr>Goal: Development of a console program, which is an electronic gradebook</vt:lpstr>
      <vt:lpstr>Презентация PowerPoint</vt:lpstr>
      <vt:lpstr>Презентация PowerPoint</vt:lpstr>
      <vt:lpstr>Features of created program:</vt:lpstr>
      <vt:lpstr>User interface</vt:lpstr>
      <vt:lpstr>Exception handling </vt:lpstr>
      <vt:lpstr>Iterator class</vt:lpstr>
      <vt:lpstr>Work with iterator</vt:lpstr>
      <vt:lpstr>File handling (exams data from gradebook)</vt:lpstr>
      <vt:lpstr>Multithreading</vt:lpstr>
      <vt:lpstr>Презентация PowerPoint</vt:lpstr>
      <vt:lpstr>Other features from C++11/14/17 standards</vt:lpstr>
      <vt:lpstr>Polymorphic cluster</vt:lpstr>
      <vt:lpstr>Conclusions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Gradebook</dc:title>
  <cp:lastModifiedBy>Danylo Hrobovyi</cp:lastModifiedBy>
  <cp:revision>8</cp:revision>
  <dcterms:modified xsi:type="dcterms:W3CDTF">2021-06-09T15:47:49Z</dcterms:modified>
</cp:coreProperties>
</file>