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layfair Displ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regular.fntdata"/><Relationship Id="rId14" Type="http://schemas.openxmlformats.org/officeDocument/2006/relationships/slide" Target="slides/slide9.xml"/><Relationship Id="rId17" Type="http://schemas.openxmlformats.org/officeDocument/2006/relationships/font" Target="fonts/PlayfairDisplay-italic.fntdata"/><Relationship Id="rId16" Type="http://schemas.openxmlformats.org/officeDocument/2006/relationships/font" Target="fonts/PlayfairDispl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PlayfairDispl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536b1c21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536b1c21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536b1c21b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536b1c21b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536b1c21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536b1c21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536b1c21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536b1c21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536b1c21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536b1c21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536b1c21b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536b1c21b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536b1c21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536b1c21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536b1c21b_2_8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536b1c21b_2_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Opalescence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By Aidan Sensiba and Vincent Miller</a:t>
            </a:r>
            <a:endParaRPr/>
          </a:p>
        </p:txBody>
      </p:sp>
      <p:sp>
        <p:nvSpPr>
          <p:cNvPr id="70" name="Google Shape;70;p13"/>
          <p:cNvSpPr txBox="1"/>
          <p:nvPr/>
        </p:nvSpPr>
        <p:spPr>
          <a:xfrm>
            <a:off x="703050" y="2387300"/>
            <a:ext cx="47364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Be on the same wavelength.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Audience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Puzzle enthusiasts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Ages 9-99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People who like puzzles but don’t have many hours of free time to complete huge puzzle games.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Concept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Use a laser to destroy blocks of the same color, and mirrors to redirect it and change the color.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Emotional Goals and Peak Moments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Satisfaction when the laser destroys blocks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player should feel smart for solving the puzzles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Should not feel very frustrated when they lose, since each try only takes about a minute or two.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339075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Measurable Experience Goals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373375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level takes more than five minutes to complete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Encourage player to use minimum number of moves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Players will continue to play more than one level if they have time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12700" y="1386200"/>
            <a:ext cx="85275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at least one laser of a certain color in each level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Lasers can destroy the blocks that match their same color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Mirror blocks redirect the laser and change its color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Touch two adjacent objects to swap them in order to create the laser’s path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Clear all blocks, or certain number of blocks to win level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Block Types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412700" y="1386200"/>
            <a:ext cx="85275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Bomb - destroys nearby blocks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Puppy - if you hit it you lose (the level restarts)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Splitter - split laser into two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 Description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63700" y="1247600"/>
            <a:ext cx="90804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rgbClr val="00FF00"/>
                </a:solidFill>
              </a:rPr>
              <a:t>Green</a:t>
            </a:r>
            <a:r>
              <a:rPr lang="en"/>
              <a:t> laser fires into </a:t>
            </a:r>
            <a:r>
              <a:rPr lang="en">
                <a:solidFill>
                  <a:srgbClr val="FF0000"/>
                </a:solidFill>
              </a:rPr>
              <a:t>red </a:t>
            </a:r>
            <a:r>
              <a:rPr lang="en"/>
              <a:t>mirror, laser turns </a:t>
            </a:r>
            <a:r>
              <a:rPr lang="en">
                <a:solidFill>
                  <a:srgbClr val="FF0000"/>
                </a:solidFill>
              </a:rPr>
              <a:t>red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rgbClr val="FF0000"/>
                </a:solidFill>
              </a:rPr>
              <a:t>Red</a:t>
            </a:r>
            <a:r>
              <a:rPr lang="en"/>
              <a:t> laser fires onto </a:t>
            </a:r>
            <a:r>
              <a:rPr lang="en">
                <a:solidFill>
                  <a:srgbClr val="00FF00"/>
                </a:solidFill>
              </a:rPr>
              <a:t>green</a:t>
            </a:r>
            <a:r>
              <a:rPr lang="en"/>
              <a:t> mirror, laser turns </a:t>
            </a:r>
            <a:r>
              <a:rPr lang="en">
                <a:solidFill>
                  <a:srgbClr val="00FF00"/>
                </a:solidFill>
              </a:rPr>
              <a:t>green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Switch the </a:t>
            </a:r>
            <a:r>
              <a:rPr lang="en">
                <a:solidFill>
                  <a:srgbClr val="FF0000"/>
                </a:solidFill>
              </a:rPr>
              <a:t>red </a:t>
            </a:r>
            <a:r>
              <a:rPr lang="en"/>
              <a:t>and </a:t>
            </a:r>
            <a:r>
              <a:rPr lang="en">
                <a:solidFill>
                  <a:srgbClr val="00FF00"/>
                </a:solidFill>
              </a:rPr>
              <a:t>green</a:t>
            </a:r>
            <a:r>
              <a:rPr lang="en"/>
              <a:t> solid blocks.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rgbClr val="FF0000"/>
                </a:solidFill>
              </a:rPr>
              <a:t>Red</a:t>
            </a:r>
            <a:r>
              <a:rPr lang="en"/>
              <a:t> laser hits </a:t>
            </a:r>
            <a:r>
              <a:rPr lang="en">
                <a:solidFill>
                  <a:srgbClr val="FF0000"/>
                </a:solidFill>
              </a:rPr>
              <a:t>red</a:t>
            </a:r>
            <a:r>
              <a:rPr lang="en"/>
              <a:t> block, </a:t>
            </a:r>
            <a:r>
              <a:rPr lang="en">
                <a:solidFill>
                  <a:srgbClr val="00FF00"/>
                </a:solidFill>
              </a:rPr>
              <a:t>green</a:t>
            </a:r>
            <a:r>
              <a:rPr lang="en"/>
              <a:t> laser hits </a:t>
            </a:r>
            <a:r>
              <a:rPr lang="en">
                <a:solidFill>
                  <a:srgbClr val="00FF00"/>
                </a:solidFill>
              </a:rPr>
              <a:t>green</a:t>
            </a:r>
            <a:r>
              <a:rPr lang="en"/>
              <a:t> block. Both match and are destroyed.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875" y="2702625"/>
            <a:ext cx="2387725" cy="238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3150" y="2702625"/>
            <a:ext cx="2387725" cy="238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1425" y="2702625"/>
            <a:ext cx="2387725" cy="238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/>
        </p:nvSpPr>
        <p:spPr>
          <a:xfrm>
            <a:off x="2457000" y="1802100"/>
            <a:ext cx="42300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END.</a:t>
            </a:r>
            <a:endParaRPr sz="7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