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pectral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pectral-bold.fntdata"/><Relationship Id="rId16" Type="http://schemas.openxmlformats.org/officeDocument/2006/relationships/font" Target="fonts/Spectra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pectral-boldItalic.fntdata"/><Relationship Id="rId6" Type="http://schemas.openxmlformats.org/officeDocument/2006/relationships/slide" Target="slides/slide1.xml"/><Relationship Id="rId18" Type="http://schemas.openxmlformats.org/officeDocument/2006/relationships/font" Target="fonts/Spectra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7cfe128a1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7cfe128a1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57cfe128a1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47ca76c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5647ca76c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47ca76c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47ca76c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647ca76c6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47ca76c6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47ca76c6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5647ca76c6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cfe128a1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cfe128a1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7cfe128a1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47ca76c6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47ca76c6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647ca76c6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538315" y="1437969"/>
            <a:ext cx="8067369" cy="9586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38317" y="2433485"/>
            <a:ext cx="8082115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i="0" sz="280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49826" y="1064994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ts val="3600"/>
              <a:buFont typeface="Calibri"/>
              <a:buNone/>
              <a:defRPr sz="3600">
                <a:solidFill>
                  <a:srgbClr val="93B3D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48966" y="1821426"/>
            <a:ext cx="8246070" cy="304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2100141" y="443407"/>
            <a:ext cx="6571913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ts val="3600"/>
              <a:buFont typeface="Calibri"/>
              <a:buNone/>
              <a:defRPr sz="3600">
                <a:solidFill>
                  <a:srgbClr val="93B3D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2092767" y="1177436"/>
            <a:ext cx="6594035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517943" y="1112305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ts val="3600"/>
              <a:buFont typeface="Calibri"/>
              <a:buNone/>
              <a:defRPr sz="3600">
                <a:solidFill>
                  <a:srgbClr val="93B3D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36879" y="1876742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36879" y="2349139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4572000" y="1876742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4572000" y="2349139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41558" y="1056969"/>
            <a:ext cx="7860900" cy="1187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4800">
                <a:latin typeface="Spectral"/>
                <a:ea typeface="Spectral"/>
                <a:cs typeface="Spectral"/>
                <a:sym typeface="Spectral"/>
              </a:rPr>
              <a:t>What the Moon Takes</a:t>
            </a:r>
            <a:endParaRPr sz="4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645294" y="2206804"/>
            <a:ext cx="78534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Light reveals darkness.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911650" y="4708550"/>
            <a:ext cx="3320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Vincent Miller and Aidan Sensiba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2604141" y="422682"/>
            <a:ext cx="6571800" cy="72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 for watching.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42876" y="1339169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ts val="3600"/>
              <a:buFont typeface="Calibri"/>
              <a:buNone/>
            </a:pPr>
            <a:r>
              <a:rPr lang="en-US"/>
              <a:t>Story Summary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48941" y="2261501"/>
            <a:ext cx="82461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“What the Moon Takes” by H.P. Lovecraft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Character is in a moonlit, d</a:t>
            </a:r>
            <a:r>
              <a:rPr lang="en-US" sz="2400"/>
              <a:t>reamlike garden following a stream</a:t>
            </a:r>
            <a:endParaRPr sz="2400"/>
          </a:p>
          <a:p>
            <a:pPr indent="-3175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Lotus flowers drifting by</a:t>
            </a:r>
            <a:endParaRPr sz="2400"/>
          </a:p>
          <a:p>
            <a:pPr indent="-317500" lvl="0" marL="3429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Stream leads to ocean</a:t>
            </a:r>
            <a:endParaRPr sz="2400"/>
          </a:p>
          <a:p>
            <a:pPr indent="-317500" lvl="0" marL="3429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Ancient underwater city revealed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2100141" y="443407"/>
            <a:ext cx="6571913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ts val="3600"/>
              <a:buFont typeface="Calibri"/>
              <a:buNone/>
            </a:pPr>
            <a:r>
              <a:rPr lang="en-US"/>
              <a:t>Overall Concept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2230225" y="1177425"/>
            <a:ext cx="64566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A bullet-hell where you dodge lotus flowers to avoid gaining forbidden knowledge.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42501" y="1292819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ts val="3600"/>
              <a:buFont typeface="Calibri"/>
              <a:buNone/>
            </a:pPr>
            <a:r>
              <a:rPr lang="en-US"/>
              <a:t>Target Audience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48941" y="2056326"/>
            <a:ext cx="82461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Ages 12+</a:t>
            </a:r>
            <a:endParaRPr sz="2400"/>
          </a:p>
          <a:p>
            <a:pPr indent="-3175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People with some experience playing action games</a:t>
            </a:r>
            <a:endParaRPr sz="24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525293" y="1340130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ts val="3600"/>
              <a:buFont typeface="Calibri"/>
              <a:buNone/>
            </a:pPr>
            <a:r>
              <a:rPr lang="en-US"/>
              <a:t>Experience Goals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28504" y="2138142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Qualitative</a:t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1232929" y="2610539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Curiosity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Being unsettled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Regret</a:t>
            </a:r>
            <a:endParaRPr/>
          </a:p>
        </p:txBody>
      </p:sp>
      <p:sp>
        <p:nvSpPr>
          <p:cNvPr id="124" name="Google Shape;124;p18"/>
          <p:cNvSpPr txBox="1"/>
          <p:nvPr>
            <p:ph idx="3" type="body"/>
          </p:nvPr>
        </p:nvSpPr>
        <p:spPr>
          <a:xfrm>
            <a:off x="4363625" y="2138142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Quantitative</a:t>
            </a:r>
            <a:endParaRPr/>
          </a:p>
        </p:txBody>
      </p:sp>
      <p:sp>
        <p:nvSpPr>
          <p:cNvPr id="125" name="Google Shape;125;p18"/>
          <p:cNvSpPr txBox="1"/>
          <p:nvPr>
            <p:ph idx="4" type="body"/>
          </p:nvPr>
        </p:nvSpPr>
        <p:spPr>
          <a:xfrm>
            <a:off x="4942200" y="2610550"/>
            <a:ext cx="38733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At least 50% of players complete the game normally the first time </a:t>
            </a:r>
            <a:endParaRPr sz="18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game takes five minutes to complete the game normally</a:t>
            </a:r>
            <a:endParaRPr sz="18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Most players get hit at least once</a:t>
            </a:r>
            <a:endParaRPr sz="1800"/>
          </a:p>
        </p:txBody>
      </p:sp>
      <p:sp>
        <p:nvSpPr>
          <p:cNvPr id="126" name="Google Shape;126;p18"/>
          <p:cNvSpPr txBox="1"/>
          <p:nvPr/>
        </p:nvSpPr>
        <p:spPr>
          <a:xfrm>
            <a:off x="1077200" y="4487400"/>
            <a:ext cx="74841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record, we’ll use an in-game timer and hit counters with DB functions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42926" y="1299744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42066" y="2056176"/>
            <a:ext cx="8246100" cy="30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Top-down player controls with WASD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Many projectile patterns to avoid, hits lower health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“Health” indicated by the size of the moon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Two endings, depending on if you avoid projectiles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Unsettling sound FX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-77225" y="-33675"/>
            <a:ext cx="9403200" cy="5177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442501" y="60044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Play Description</a:t>
            </a:r>
            <a:endParaRPr sz="2400"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212262" y="4293200"/>
            <a:ext cx="8719500" cy="30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 not touch the lotus flowers.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450" y="892600"/>
            <a:ext cx="3221100" cy="32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-77225" y="-33675"/>
            <a:ext cx="9403200" cy="5177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442501" y="60044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Play Description</a:t>
            </a:r>
            <a:endParaRPr sz="2400"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212262" y="4293200"/>
            <a:ext cx="8719500" cy="30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moon grows along with your wisdom.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575" y="823550"/>
            <a:ext cx="3209526" cy="32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400" y="823550"/>
            <a:ext cx="3253574" cy="325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212250" y="1793800"/>
            <a:ext cx="8719500" cy="30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Ending 1: You succeed in avoiding the flowers.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However, you may feel unsatisfied with a happy ending...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9809" y="3183675"/>
            <a:ext cx="9761325" cy="33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