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pectra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pectral-regular.fntdata"/><Relationship Id="rId21" Type="http://schemas.openxmlformats.org/officeDocument/2006/relationships/slide" Target="slides/slide16.xml"/><Relationship Id="rId24" Type="http://schemas.openxmlformats.org/officeDocument/2006/relationships/font" Target="fonts/Spectral-italic.fntdata"/><Relationship Id="rId23" Type="http://schemas.openxmlformats.org/officeDocument/2006/relationships/font" Target="fonts/Spectra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b62056f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b62056f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6b62056ff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b62056f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b62056f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6b62056ff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b62056f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6b62056f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b62056ff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b62056ff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6b62056ff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b62056ff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b62056ff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6b62056ff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b62056ff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b62056ff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6b62056ff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7cfe128a1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7cfe128a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7cfe128a1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47ca76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647ca76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47ca76c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47ca76c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647ca76c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47ca76c6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47ca76c6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5647ca76c6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cfe128a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cfe128a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7cfe128a1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47ca76c6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47ca76c6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647ca76c6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38315" y="1437969"/>
            <a:ext cx="8067369" cy="9586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38317" y="2433485"/>
            <a:ext cx="8082115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9826" y="1064994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  <a:defRPr sz="3600">
                <a:solidFill>
                  <a:srgbClr val="93B3D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48966" y="1821426"/>
            <a:ext cx="8246070" cy="304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100141" y="443407"/>
            <a:ext cx="6571913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  <a:defRPr sz="3600">
                <a:solidFill>
                  <a:srgbClr val="93B3D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092767" y="1177436"/>
            <a:ext cx="6594035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17943" y="1112305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  <a:defRPr sz="3600">
                <a:solidFill>
                  <a:srgbClr val="93B3D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36879" y="1876742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6879" y="2349139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72000" y="1876742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572000" y="2349139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41558" y="1056969"/>
            <a:ext cx="7860900" cy="1187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800">
                <a:latin typeface="Spectral"/>
                <a:ea typeface="Spectral"/>
                <a:cs typeface="Spectral"/>
                <a:sym typeface="Spectral"/>
              </a:rPr>
              <a:t>What the Moon Takes</a:t>
            </a:r>
            <a:endParaRPr sz="4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645294" y="2206804"/>
            <a:ext cx="78534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Beware the whispers in the dark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911650" y="4708550"/>
            <a:ext cx="3320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Vincent Miller and Aidan Sensiba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940800" y="1823400"/>
            <a:ext cx="72624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Ending 2: Your curiosity brings you a dark fate...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675" y="2846600"/>
            <a:ext cx="2169550" cy="21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49826" y="1064994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Analytics</a:t>
            </a:r>
            <a:endParaRPr/>
          </a:p>
        </p:txBody>
      </p:sp>
      <p:pic>
        <p:nvPicPr>
          <p:cNvPr id="173" name="Google Shape;173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00" y="1858575"/>
            <a:ext cx="4264224" cy="26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8575"/>
            <a:ext cx="4388498" cy="26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2813375" y="4782900"/>
            <a:ext cx="467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Also, every game was completed within a minute or less.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525293" y="1340130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</a:pPr>
            <a:r>
              <a:rPr lang="en-US"/>
              <a:t>Survey Questions</a:t>
            </a:r>
            <a:endParaRPr/>
          </a:p>
        </p:txBody>
      </p:sp>
      <p:sp>
        <p:nvSpPr>
          <p:cNvPr id="181" name="Google Shape;181;p25"/>
          <p:cNvSpPr txBox="1"/>
          <p:nvPr>
            <p:ph idx="2" type="body"/>
          </p:nvPr>
        </p:nvSpPr>
        <p:spPr>
          <a:xfrm>
            <a:off x="389125" y="2065900"/>
            <a:ext cx="44799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Could you tell what each visual element was?</a:t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Did the game convey a sense of dread?</a:t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What was your initial reaction to the flowers?</a:t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How difficult was it to move where you wanted to go?</a:t>
            </a:r>
            <a:endParaRPr sz="1800"/>
          </a:p>
        </p:txBody>
      </p:sp>
      <p:sp>
        <p:nvSpPr>
          <p:cNvPr id="182" name="Google Shape;182;p25"/>
          <p:cNvSpPr txBox="1"/>
          <p:nvPr>
            <p:ph idx="4" type="body"/>
          </p:nvPr>
        </p:nvSpPr>
        <p:spPr>
          <a:xfrm>
            <a:off x="4502288" y="2065914"/>
            <a:ext cx="44799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How difficult was it to avoid getting hit?</a:t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Did the status messages discourage you from continuing to get hit?</a:t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Did you feel curious about what would happen if you kept getting hit?</a:t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Did the difficulty curve of avoiding getting hit seem smooth?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0" y="0"/>
            <a:ext cx="9144000" cy="143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449826" y="-78006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 Insights</a:t>
            </a:r>
            <a:endParaRPr/>
          </a:p>
        </p:txBody>
      </p:sp>
      <p:pic>
        <p:nvPicPr>
          <p:cNvPr descr="Forms response chart. Question title: Did the status messages discourage you from continuing to get hit?. Number of responses: 5 responses."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706800"/>
            <a:ext cx="4371658" cy="226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Did the difficulty curve of avoiding getting hit seem smooth?. Number of responses: 5 responses."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950" y="706800"/>
            <a:ext cx="4371650" cy="226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What was your initial reaction to the flowers?. Number of responses: 5 responses."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925" y="3055425"/>
            <a:ext cx="3851899" cy="19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1738325" y="4339650"/>
            <a:ext cx="10461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= Avoided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715325" y="4339650"/>
            <a:ext cx="1158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= Collected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42501" y="1155119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Playtesting Observations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448966" y="1821426"/>
            <a:ext cx="82461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Status text didn’t intrigue players to touch flowers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was hard to read where flowers would spawn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Both endings were ambiguous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Flowers need to disappear at the endings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Moon grows too much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449826" y="1064994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Critique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448966" y="1821426"/>
            <a:ext cx="82461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Player sprite looked weird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For some it was unclear whether they should collect or avoid the flowers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Monster should be more mysterious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Bell sound effect not discouraging enough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038" y="0"/>
            <a:ext cx="41099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42876" y="1339169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</a:pPr>
            <a:r>
              <a:rPr lang="en-US"/>
              <a:t>Story Summary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48941" y="2261501"/>
            <a:ext cx="82461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“What the Moon Brings” by H.P. Lovecraft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Character is in a moonlit, d</a:t>
            </a:r>
            <a:r>
              <a:rPr lang="en-US" sz="2400"/>
              <a:t>reamlike garden following a stream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Lotus flowers drifting by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Stream leads to ocean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Ancient underwater city revealed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100141" y="443407"/>
            <a:ext cx="6571913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</a:pPr>
            <a:r>
              <a:rPr lang="en-US"/>
              <a:t>Overall Concept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230225" y="1177425"/>
            <a:ext cx="64566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 bullet-hell where you dodge lotus flowers to avoid gaining forbidden knowledge.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42501" y="1292819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</a:pPr>
            <a:r>
              <a:rPr lang="en-US"/>
              <a:t>Target Audience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48941" y="2056326"/>
            <a:ext cx="82461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Ages 12+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People with some experience playing action games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Fans of cosmic horror</a:t>
            </a:r>
            <a:endParaRPr sz="24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25293" y="1340130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</a:pPr>
            <a:r>
              <a:rPr lang="en-US"/>
              <a:t>Experience Goals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28504" y="2138142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Qualitative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1232929" y="2610539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Curiosity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Being unsettled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Regret</a:t>
            </a:r>
            <a:endParaRPr/>
          </a:p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4363625" y="2138142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Quantitative</a:t>
            </a:r>
            <a:endParaRPr/>
          </a:p>
        </p:txBody>
      </p:sp>
      <p:sp>
        <p:nvSpPr>
          <p:cNvPr id="125" name="Google Shape;125;p18"/>
          <p:cNvSpPr txBox="1"/>
          <p:nvPr>
            <p:ph idx="4" type="body"/>
          </p:nvPr>
        </p:nvSpPr>
        <p:spPr>
          <a:xfrm>
            <a:off x="4942200" y="2610550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At least 50% of players complete the game normally the first time </a:t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game takes five minutes to complete normally</a:t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Most players get hit at least once</a:t>
            </a:r>
            <a:endParaRPr sz="1800"/>
          </a:p>
        </p:txBody>
      </p:sp>
      <p:sp>
        <p:nvSpPr>
          <p:cNvPr id="126" name="Google Shape;126;p18"/>
          <p:cNvSpPr txBox="1"/>
          <p:nvPr/>
        </p:nvSpPr>
        <p:spPr>
          <a:xfrm>
            <a:off x="1077200" y="4487400"/>
            <a:ext cx="7484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record, we used an in-game timer and hit counters with DB functions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42926" y="1299744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42066" y="2056176"/>
            <a:ext cx="82461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Top-down player controls with WASD and arrows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Many projectile patterns to avoid, hits increase “forbidden knowledge”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Knowledge indicated by the size of the moon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Two endings, depending on if you avoid projectiles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Unsettling sound FX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-77225" y="-33675"/>
            <a:ext cx="9403200" cy="517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442501" y="60044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Play Description</a:t>
            </a:r>
            <a:endParaRPr sz="2400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212262" y="4293200"/>
            <a:ext cx="87195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 not touch the lotus flowers.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077" y="846438"/>
            <a:ext cx="3450600" cy="3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-77225" y="-33675"/>
            <a:ext cx="9403200" cy="517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442501" y="60044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Play Description</a:t>
            </a:r>
            <a:endParaRPr sz="2400"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212262" y="4293200"/>
            <a:ext cx="87195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you do, the moon grows along with your wisdom.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825" y="823550"/>
            <a:ext cx="3209524" cy="32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50" y="823550"/>
            <a:ext cx="3209524" cy="32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1347400" y="1793800"/>
            <a:ext cx="64491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Ending 1: You succeed in avoiding the flowers, and return home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125" y="2851200"/>
            <a:ext cx="2201400" cy="2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