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Hi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slide" Target="slides/slide21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ind-bold.fntdata"/><Relationship Id="rId30" Type="http://schemas.openxmlformats.org/officeDocument/2006/relationships/font" Target="fonts/Hi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a3ff65b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a3ff65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5a3ff65b3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5a3ff65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a3ff65b3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a3ff65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a3ff65b3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a3ff65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a3ff65b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a3ff65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5a3ff65b3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5a3ff65b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a3ff65b3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a3ff65b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a3ff65b3_1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a3ff65b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5a3ff65b3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5a3ff65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a3ff65b3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a3ff65b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a3ff65b3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a3ff65b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a3ff65b3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a3ff65b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5a3ff65b3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5a3ff65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a3ff65b3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a3ff65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a3ff65b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a3ff65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a3ff65b3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a3ff65b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a3ff65b3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a3ff65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a3ff65b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a3ff65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a3ff65b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a3ff65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1924175" y="1659550"/>
            <a:ext cx="5295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OPALESCENCE</a:t>
            </a:r>
            <a:endParaRPr sz="4800"/>
          </a:p>
        </p:txBody>
      </p:sp>
      <p:sp>
        <p:nvSpPr>
          <p:cNvPr id="197" name="Google Shape;197;p15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on the Same Wavelength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Vincent Miller and Aidan Sensiba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Additional Features</a:t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>
                <a:solidFill>
                  <a:schemeClr val="lt1"/>
                </a:solidFill>
              </a:rPr>
              <a:t>Puppies (don’t hit with laser)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Bombs (destroy all nearby when hit)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›"/>
            </a:pPr>
            <a:r>
              <a:rPr lang="en"/>
              <a:t>Non-interactable blocks</a:t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and Data</a:t>
            </a:r>
            <a:endParaRPr/>
          </a:p>
        </p:txBody>
      </p:sp>
      <p:sp>
        <p:nvSpPr>
          <p:cNvPr id="270" name="Google Shape;270;p25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Analytics: </a:t>
            </a:r>
            <a:r>
              <a:rPr lang="en"/>
              <a:t>Instrumentation</a:t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1067100" y="1650549"/>
            <a:ext cx="59721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Events recorded: win, skip, back, reset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Variables for each event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Event 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Level index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Time since level load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 sz="1800"/>
              <a:t>Moves since level load</a:t>
            </a:r>
            <a:endParaRPr sz="1800"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43310" l="32779" r="16392" t="49639"/>
          <a:stretch/>
        </p:blipFill>
        <p:spPr>
          <a:xfrm>
            <a:off x="1067100" y="4196200"/>
            <a:ext cx="7364467" cy="5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-79350" y="-66600"/>
            <a:ext cx="9302700" cy="52767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403988" y="2141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00" y="999500"/>
            <a:ext cx="3131900" cy="19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25" y="3167150"/>
            <a:ext cx="3131900" cy="18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96" y="3167150"/>
            <a:ext cx="3207579" cy="18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3399" y="994600"/>
            <a:ext cx="3207575" cy="197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Playtesting</a:t>
            </a:r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1067100" y="1706950"/>
            <a:ext cx="61485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Difficulty curve had a big bump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Players used skip button, just to see what it does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Somewhat difficult to tell what moves would make a level unwinnable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›"/>
            </a:pPr>
            <a:r>
              <a:rPr lang="en"/>
              <a:t>Repeated laser sound was annoying</a:t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437013" y="3020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822775" y="1336000"/>
            <a:ext cx="3426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How clearly did you understand the basic objectives of each level?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Median: 4/5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Was it easy to tell which beads represented which objects?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</a:t>
            </a:r>
            <a:r>
              <a:rPr lang="en"/>
              <a:t>4/5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845725" y="1361725"/>
            <a:ext cx="37293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Was the object-switching mechanic easy to understand?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3/5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 txBox="1"/>
          <p:nvPr>
            <p:ph idx="1" type="body"/>
          </p:nvPr>
        </p:nvSpPr>
        <p:spPr>
          <a:xfrm>
            <a:off x="3845725" y="2697100"/>
            <a:ext cx="37293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How clear was the audiovisual feedback for events?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3/5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437013" y="3020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584900" y="1078825"/>
            <a:ext cx="372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How pleasing was the visual aesthetic?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4/5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Did you use the "skip level" buttons much?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1/5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4123650" y="1078825"/>
            <a:ext cx="372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After logging in, did you understand what happened in the first five seconds of the game?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4/5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How would you rate the overall increase in difficulty?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>
                <a:solidFill>
                  <a:schemeClr val="lt1"/>
                </a:solidFill>
              </a:rPr>
              <a:t>Median: 3/5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-79350" y="-66600"/>
            <a:ext cx="9302700" cy="52767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 txBox="1"/>
          <p:nvPr>
            <p:ph type="title"/>
          </p:nvPr>
        </p:nvSpPr>
        <p:spPr>
          <a:xfrm>
            <a:off x="437013" y="3020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Graphs</a:t>
            </a:r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ms response chart. Question title: After logging in, did you understand what happened in the first five seconds of the game?. Number of responses: 7 responses."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50" y="1656200"/>
            <a:ext cx="4122192" cy="229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id you use the &quot;skip level&quot; buttons much?. Number of responses: 7 responses."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949" y="1656200"/>
            <a:ext cx="4428475" cy="229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Negatives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Lasers were a bit flashy, maybe add a toggle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Hard to see color of mirrors when selected</a:t>
            </a:r>
            <a:endParaRPr/>
          </a:p>
        </p:txBody>
      </p:sp>
      <p:sp>
        <p:nvSpPr>
          <p:cNvPr id="329" name="Google Shape;329;p32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Positives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Difficulty curve was smooth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Satisfying to destroy blocks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Version: Gameplay</a:t>
            </a:r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1067100" y="1706950"/>
            <a:ext cx="60375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Removed puppy and bomb object types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Added more intermediate levels to smooth difficulty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Added more advanced levels at the end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›"/>
            </a:pPr>
            <a:r>
              <a:rPr lang="en"/>
              <a:t>Added a non-</a:t>
            </a:r>
            <a:r>
              <a:rPr lang="en"/>
              <a:t>interactable</a:t>
            </a:r>
            <a:r>
              <a:rPr lang="en"/>
              <a:t> object type (boulders)</a:t>
            </a:r>
            <a:endParaRPr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Concept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1067088" y="170197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lasers to destroy blocks of the same color, and mirrors to redirect them and change the color.</a:t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Version: Aesthetic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067100" y="1706950"/>
            <a:ext cx="64890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Changed to a neon color scheme to be more interesting than primary RGB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Added flashing animation on lasers and charged mirrors to convey energy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Added option to disable flashing animation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First level presents this option and shows skip button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›"/>
            </a:pPr>
            <a:r>
              <a:rPr lang="en"/>
              <a:t>Made mirrors show their color when selected</a:t>
            </a: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5"/>
          <p:cNvSpPr txBox="1"/>
          <p:nvPr>
            <p:ph idx="4294967295" type="ctrTitle"/>
          </p:nvPr>
        </p:nvSpPr>
        <p:spPr>
          <a:xfrm>
            <a:off x="1885625" y="1837525"/>
            <a:ext cx="5295600" cy="115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1F30"/>
                </a:solidFill>
              </a:rPr>
              <a:t>THE END</a:t>
            </a:r>
            <a:endParaRPr sz="4800">
              <a:solidFill>
                <a:srgbClr val="041F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Puzzle enthusiasts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Ages 9-99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›"/>
            </a:pPr>
            <a:r>
              <a:rPr lang="en"/>
              <a:t>People who like puzzles but don’t have much free time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Goals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8035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Qualitative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Satisfaction destroying blocks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Feeling smart after solving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›"/>
            </a:pPr>
            <a:r>
              <a:rPr lang="en"/>
              <a:t>Low frustration</a:t>
            </a:r>
            <a:endParaRPr/>
          </a:p>
        </p:txBody>
      </p:sp>
      <p:sp>
        <p:nvSpPr>
          <p:cNvPr id="218" name="Google Shape;218;p18"/>
          <p:cNvSpPr txBox="1"/>
          <p:nvPr>
            <p:ph idx="2" type="body"/>
          </p:nvPr>
        </p:nvSpPr>
        <p:spPr>
          <a:xfrm>
            <a:off x="3781300" y="1706950"/>
            <a:ext cx="38442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Each puzzle can be realistically solved in under 5 minutes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en"/>
              <a:t>Minimize number of level skips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›"/>
            </a:pPr>
            <a:r>
              <a:rPr lang="en"/>
              <a:t>Maximize “smoothness” of trendline of player moves per level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225" name="Google Shape;225;p19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1667863" y="4447825"/>
            <a:ext cx="58083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Destroy blocks with lasers to win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14361" l="0" r="0" t="0"/>
          <a:stretch/>
        </p:blipFill>
        <p:spPr>
          <a:xfrm>
            <a:off x="3176963" y="1660175"/>
            <a:ext cx="2790075" cy="27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1667850" y="4439675"/>
            <a:ext cx="58083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Swap two blocks by clicking on them</a:t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42053" l="38741" r="38953" t="18005"/>
          <a:stretch/>
        </p:blipFill>
        <p:spPr>
          <a:xfrm>
            <a:off x="3216638" y="1709412"/>
            <a:ext cx="2710733" cy="27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1667850" y="4439675"/>
            <a:ext cx="58083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Blocks must be hit by the correct color</a:t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14111" l="0" r="0" t="0"/>
          <a:stretch/>
        </p:blipFill>
        <p:spPr>
          <a:xfrm>
            <a:off x="3211900" y="1713900"/>
            <a:ext cx="2720200" cy="2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1667850" y="4439675"/>
            <a:ext cx="58083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Mirrors redirect and recolor lasers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3">
            <a:alphaModFix/>
          </a:blip>
          <a:srcRect b="14398" l="0" r="0" t="0"/>
          <a:stretch/>
        </p:blipFill>
        <p:spPr>
          <a:xfrm>
            <a:off x="3174675" y="1598750"/>
            <a:ext cx="2794650" cy="27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