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76" autoAdjust="0"/>
    <p:restoredTop sz="94660"/>
  </p:normalViewPr>
  <p:slideViewPr>
    <p:cSldViewPr snapToGrid="0">
      <p:cViewPr varScale="1">
        <p:scale>
          <a:sx n="86" d="100"/>
          <a:sy n="86" d="100"/>
        </p:scale>
        <p:origin x="8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9EF0-830E-4500-8E39-6EFB062FF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6378A-1484-4BD2-8953-1A04DA7A1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6767F-AF7E-471A-B96A-8E1F2DAE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6FEB-1DD7-4822-A45B-058887034921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8A64B-80DD-4943-9CFD-60357B7B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DC7F0-1924-479E-90AA-DC575A710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B1A3-B915-46D2-A19A-88ABB5E86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1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59E3-DC77-433D-B3A4-D8CDD0C9F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C6109-ECC5-4F02-9EA7-92C83EAC8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A24C-922D-46BD-8967-C9FA7776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6FEB-1DD7-4822-A45B-058887034921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37F0E-C456-44EF-8834-A478CE58A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A7BBD-4B0B-4CCA-9793-3124A334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B1A3-B915-46D2-A19A-88ABB5E86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0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C00D43-F75B-42DC-A7A8-DF63CABFC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95668-2EC3-4475-B7F2-13BA39ED8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A0493-C971-41FE-8CAC-3A23A442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6FEB-1DD7-4822-A45B-058887034921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6F8FA-87BE-46B1-B3CD-5F7CC86E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8C2F7-E1FD-409B-AAE5-E319C97A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B1A3-B915-46D2-A19A-88ABB5E86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3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1132-B537-4667-925E-613154F6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94041-A166-4941-BFD6-3DF459D76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2F321-6D2A-4176-8F35-D7B80B380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6FEB-1DD7-4822-A45B-058887034921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F2CF1-9D73-473B-9A84-3E663931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E5E24-8AA8-4037-83EF-07F24628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B1A3-B915-46D2-A19A-88ABB5E86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8D20-2288-46E3-81AF-63BD42B8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3CB2A-503A-4115-94E4-5854554F4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8404E-8ACC-47B5-833B-6E5B5016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6FEB-1DD7-4822-A45B-058887034921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5D5E6-0784-403B-86FA-197EFA3A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2E484-190C-46FB-A77A-DFAD8DE8B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B1A3-B915-46D2-A19A-88ABB5E86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8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3DD0-2604-4FAA-BFAD-421A73F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B1BAF-1AD4-4333-8B22-D855F2848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B38B4-33DD-4612-B0A2-EA2D81382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20510-EA0E-4FC9-B2F9-5BB927F0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6FEB-1DD7-4822-A45B-058887034921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623F1-0AD8-4C43-ADF2-94CACB6C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9D423-9188-48F9-A049-E932A63A3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B1A3-B915-46D2-A19A-88ABB5E86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65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EA745-14EC-4C9C-9ECB-92FD02963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0240B-90A1-4A6F-B576-240674C16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B7CB6-9292-4B6F-89C1-CE1215441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892F4-AD42-4769-9004-FAB80EE3D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11BC3D-7595-4B98-A71F-B61F7F3B8A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6CD4F4-94B4-47AB-9993-230E42278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6FEB-1DD7-4822-A45B-058887034921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E1BC31-1C32-4BC5-8486-9A92C80D6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9B9CEA-B051-42ED-AD34-FF4A514B0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B1A3-B915-46D2-A19A-88ABB5E86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5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5D96-DC3A-4A97-80A2-09289115B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580EF2-7864-44E0-98C4-32941CEA2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6FEB-1DD7-4822-A45B-058887034921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BA70C-A8C7-468B-97D6-4E63B48E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64DAA-ED11-41EF-B62A-DDCD5B27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B1A3-B915-46D2-A19A-88ABB5E86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25016D-9602-48A5-96AC-0E4F6EE58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6FEB-1DD7-4822-A45B-058887034921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F9003-E50C-49BA-9F3E-2B77B51CA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B84EC-01B2-4CF7-AA7D-1C7E11A35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B1A3-B915-46D2-A19A-88ABB5E86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1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9B90-7A8B-4CED-A1F1-1C51C4321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A6619-FC0B-4007-933B-9796882D6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00950-AE35-488B-8011-2B0EA68D2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CF4CA-221F-4C74-A822-945803732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6FEB-1DD7-4822-A45B-058887034921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43EC9-B373-46C5-928F-2428AA4B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B3C1B-594B-454F-AF8A-8D4A852C7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B1A3-B915-46D2-A19A-88ABB5E86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5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4766D-921D-41ED-8E15-3582F5AC1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43D3E3-EE89-4DCE-8B05-F62BEEA9E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D9FB3-1738-4ACA-B9E7-D56DA81D5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D6362-F5F7-4589-A327-690FFEA9D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6FEB-1DD7-4822-A45B-058887034921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AEF7E-63C8-4702-B539-3B6FB38B5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75374-0848-47A5-B27B-65AC6DD47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B1A3-B915-46D2-A19A-88ABB5E86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3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849751-18C0-441E-8F3C-0A78F92F9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F1909-814E-43F9-8013-01B4C665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33C9E-02E2-4E29-9CBA-D095CB52B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6FEB-1DD7-4822-A45B-058887034921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82115-2DD2-4FDF-A555-CA51EF0B2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702B8-F170-4238-BA18-A4C97BACD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EB1A3-B915-46D2-A19A-88ABB5E86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83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C3233-9304-4B3B-8F10-A1DC5730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F76EC-BF08-426B-93DD-958F5FD2C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5 GA’s x 5 test functions x 30 runs = 750 total runs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Metrics	</a:t>
            </a:r>
          </a:p>
          <a:p>
            <a:pPr lvl="1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Average number of Evaluations on Success (AES)</a:t>
            </a:r>
          </a:p>
          <a:p>
            <a:pPr lvl="2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Average number of evaluations to find the optimum</a:t>
            </a:r>
          </a:p>
          <a:p>
            <a:pPr lvl="1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Success Rate (SR) 	</a:t>
            </a:r>
          </a:p>
          <a:p>
            <a:pPr lvl="1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Mean Best Fitness (MBF) </a:t>
            </a:r>
          </a:p>
          <a:p>
            <a:pPr lvl="2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For GA’s with SR &lt; 30</a:t>
            </a: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63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74853-B7BD-4363-95B3-EF0A81788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D3C6B-A323-40A4-A693-F08EA3875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Traditional Genetic Algorithm (TGA)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 with self-adaptive mutation rate only (SAMGA)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 with self-adaptive crossover rate only (SAXGA)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 with adaptive population size only (APGA)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 with all extensions (SAMXPGA)</a:t>
            </a: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271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63B4-4EFF-4B79-9A50-811BF2E05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Cont.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2355491-746E-413A-BF4C-C2A950DEF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661" y="1624180"/>
            <a:ext cx="7813713" cy="472063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339556-B442-470B-B8E4-7FCAAFE203BC}"/>
              </a:ext>
            </a:extLst>
          </p:cNvPr>
          <p:cNvSpPr txBox="1"/>
          <p:nvPr/>
        </p:nvSpPr>
        <p:spPr>
          <a:xfrm>
            <a:off x="103959" y="1809957"/>
            <a:ext cx="39247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Table 6 ranks the performance of the GA’s for each function. The fastest GA or the GA closest to the minimum is given 1 point and the worst GA is given 5 points. If two GA’s have similar performance, they are awarded equal points.</a:t>
            </a:r>
          </a:p>
        </p:txBody>
      </p:sp>
    </p:spTree>
    <p:extLst>
      <p:ext uri="{BB962C8B-B14F-4D97-AF65-F5344CB8AC3E}">
        <p14:creationId xmlns:p14="http://schemas.microsoft.com/office/powerpoint/2010/main" val="3267965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05EE-3F80-4B6A-936D-62699CF5C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88938-3EB5-44B6-87F0-8EB7A469F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5468"/>
            <a:ext cx="10515600" cy="435133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self-adaptive mutation and self-adaptive crossover are incorporated on their own, results are disappointing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 spend searching for good parameters is taken away from time spent finding the optimum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Adapting the population size is effective, however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Having a maximum lifetime keeps the population small and sets high pressure on survival</a:t>
            </a:r>
          </a:p>
        </p:txBody>
      </p:sp>
    </p:spTree>
    <p:extLst>
      <p:ext uri="{BB962C8B-B14F-4D97-AF65-F5344CB8AC3E}">
        <p14:creationId xmlns:p14="http://schemas.microsoft.com/office/powerpoint/2010/main" val="1909449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410A2-FBCF-4975-9F5D-01603759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0E576-6630-4338-9B00-310FA9547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SAMXPGA as number one and APGA number two, adaptive population size was the key to improving on the TGA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authors note that self-adjusting mutation and crossover where important in SAMXPGA, though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study shows that a GA without parameters can perform very well and that more attention should be devoted to control mechanisms for variable population sizes</a:t>
            </a:r>
          </a:p>
        </p:txBody>
      </p:sp>
    </p:spTree>
    <p:extLst>
      <p:ext uri="{BB962C8B-B14F-4D97-AF65-F5344CB8AC3E}">
        <p14:creationId xmlns:p14="http://schemas.microsoft.com/office/powerpoint/2010/main" val="1187043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228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Performance Measures</vt:lpstr>
      <vt:lpstr>Experimental Results</vt:lpstr>
      <vt:lpstr>Experimental Results Cont.</vt:lpstr>
      <vt:lpstr>Conclusions</vt:lpstr>
      <vt:lpstr>Conclusions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</dc:title>
  <dc:creator>gray</dc:creator>
  <cp:lastModifiedBy>gray</cp:lastModifiedBy>
  <cp:revision>22</cp:revision>
  <dcterms:created xsi:type="dcterms:W3CDTF">2018-10-27T15:56:52Z</dcterms:created>
  <dcterms:modified xsi:type="dcterms:W3CDTF">2018-10-27T19:43:23Z</dcterms:modified>
</cp:coreProperties>
</file>