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22066-9702-44EA-8055-C8AE15FD589B}">
  <a:tblStyle styleId="{D2722066-9702-44EA-8055-C8AE15FD5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{D2722066-9702-44EA-8055-C8AE15FD589B}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