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Overpass"/>
      <p:regular r:id="rId37"/>
      <p:bold r:id="rId38"/>
      <p:italic r:id="rId39"/>
      <p:boldItalic r:id="rId40"/>
    </p:embeddedFont>
    <p:embeddedFont>
      <p:font typeface="Source Code Pr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-boldItalic.fntdata"/><Relationship Id="rId20" Type="http://schemas.openxmlformats.org/officeDocument/2006/relationships/slide" Target="slides/slide16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8.xml"/><Relationship Id="rId44" Type="http://schemas.openxmlformats.org/officeDocument/2006/relationships/font" Target="fonts/SourceCodePro-boldItalic.fntdata"/><Relationship Id="rId21" Type="http://schemas.openxmlformats.org/officeDocument/2006/relationships/slide" Target="slides/slide17.xml"/><Relationship Id="rId43" Type="http://schemas.openxmlformats.org/officeDocument/2006/relationships/font" Target="fonts/SourceCodePr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schemas.openxmlformats.org/officeDocument/2006/relationships/font" Target="fonts/Overpass-regular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39" Type="http://schemas.openxmlformats.org/officeDocument/2006/relationships/font" Target="fonts/Overpass-italic.fntdata"/><Relationship Id="rId16" Type="http://schemas.openxmlformats.org/officeDocument/2006/relationships/slide" Target="slides/slide12.xml"/><Relationship Id="rId38" Type="http://schemas.openxmlformats.org/officeDocument/2006/relationships/font" Target="fonts/Overpas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94015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94015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94015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e94015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e94015f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e94015f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e94015f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e94015f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e94015f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e94015f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e94015f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e94015f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e94015f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e94015f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e94015f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e94015f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e94015f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e94015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e94015f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e94015f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e94015f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e94015f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e94015f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e94015f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e94015f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e94015f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e94015f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e94015f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e94015f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e94015f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e94015f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e94015f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e94015f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e94015f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e94015f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e94015f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e94015f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e94015f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e94015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e94015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e94015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e94015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e94015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e94015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e94015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e94015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e94015f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e94015f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objects in Python are “iterable”, meaning we can iterate over every element in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every element in a list or every character in a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for loops to execute a block of code for every iteration.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term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iterable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you can “iterate” over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you can iterate over every character in a string, iterate over every item in a list, iterate over every key in a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/>
          <p:nvPr/>
        </p:nvSpPr>
        <p:spPr>
          <a:xfrm>
            <a:off x="1653800" y="1785900"/>
            <a:ext cx="39486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/>
          <p:nvPr/>
        </p:nvSpPr>
        <p:spPr>
          <a:xfrm>
            <a:off x="2328800" y="2373150"/>
            <a:ext cx="20319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/>
          <p:nvPr/>
        </p:nvSpPr>
        <p:spPr>
          <a:xfrm>
            <a:off x="4362750" y="2359650"/>
            <a:ext cx="4185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/>
          <p:nvPr/>
        </p:nvSpPr>
        <p:spPr>
          <a:xfrm>
            <a:off x="4828500" y="2373150"/>
            <a:ext cx="20634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/>
          <p:nvPr/>
        </p:nvSpPr>
        <p:spPr>
          <a:xfrm>
            <a:off x="2175750" y="2845650"/>
            <a:ext cx="32580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loops will continue to execute a block of code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some condition remains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pool is not full, keep filling my pool with water.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dogs are still hungry, keep feeding my dogs.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while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combine with an else if you want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 Comprehensions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Comprehensions are a unique way of quickly creating a list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find yourself using a for loop along with .append() to create a list, List Comprehensions are a good alternative!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do this, let’s go to a Jupyter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ctrTitle"/>
          </p:nvPr>
        </p:nvSpPr>
        <p:spPr>
          <a:xfrm>
            <a:off x="311700" y="203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learn about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often only want certain code to execute when a particular condition has been met.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 dog is hungry (some condition), then I will feed the dog (some action).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control this flow of logic we use some keywords: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syntax makes use of colons and indentation (whitespace).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indentation system is crucial to Python and is what sets it apart from other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2900">
              <a:solidFill>
                <a:srgbClr val="6FA8D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different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