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9DF916-75FC-4179-ADF3-00FB0F81BD8F}">
  <a:tblStyle styleId="{C09DF916-75FC-4179-ADF3-00FB0F81B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{C09DF916-75FC-4179-ADF3-00FB0F81BD8F}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{C09DF916-75FC-4179-ADF3-00FB0F81BD8F}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{C09DF916-75FC-4179-ADF3-00FB0F81BD8F}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{C09DF916-75FC-4179-ADF3-00FB0F81BD8F}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{C09DF916-75FC-4179-ADF3-00FB0F81BD8F}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{C09DF916-75FC-4179-ADF3-00FB0F81BD8F}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