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7e9a2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57e9a2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57e9a2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57e9a2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8f3534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8f3534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8f3534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8f3534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b8f3534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b8f3534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b8ce378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b8ce378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8f353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b8f353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8f3534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8f3534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8f3534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8f3534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57e9a2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b57e9a2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57e9a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57e9a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ba4004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ba4004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ba4004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ba4004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b8f3534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b8f3534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b8f3534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b8f3534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c22ff19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c22ff19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57e9a2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57e9a2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57e9a2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b57e9a2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57e9a2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57e9a2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57e9a2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57e9a2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57e9a2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57e9a2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57e9a2c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57e9a2c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57e9a2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57e9a2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생활속의 데이터 분석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이권수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데이터프레임 합치기 (MERGE) - 3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700" y="1152475"/>
            <a:ext cx="6556599" cy="3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 문제(1)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다음 두 데이터프레임 </a:t>
            </a:r>
            <a:r>
              <a:rPr b="1" lang="ko"/>
              <a:t>left</a:t>
            </a:r>
            <a:r>
              <a:rPr lang="ko"/>
              <a:t>, </a:t>
            </a:r>
            <a:r>
              <a:rPr b="1" lang="ko"/>
              <a:t>right</a:t>
            </a:r>
            <a:r>
              <a:rPr lang="ko"/>
              <a:t>를</a:t>
            </a:r>
            <a:r>
              <a:rPr b="1" lang="ko"/>
              <a:t> </a:t>
            </a:r>
            <a:r>
              <a:rPr lang="ko"/>
              <a:t>합쳐서 </a:t>
            </a:r>
            <a:r>
              <a:rPr b="1" lang="ko"/>
              <a:t>result</a:t>
            </a:r>
            <a:r>
              <a:rPr lang="ko"/>
              <a:t>와</a:t>
            </a:r>
            <a:r>
              <a:rPr b="1" lang="ko"/>
              <a:t> </a:t>
            </a:r>
            <a:r>
              <a:rPr lang="ko"/>
              <a:t>같은 데이터프레임을 만들어 출력하시오.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13" y="2505050"/>
            <a:ext cx="9429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538" y="2490763"/>
            <a:ext cx="9429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888" y="2505038"/>
            <a:ext cx="21812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737950" y="2089550"/>
            <a:ext cx="578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Lato"/>
                <a:ea typeface="Lato"/>
                <a:cs typeface="Lato"/>
                <a:sym typeface="Lato"/>
              </a:rPr>
              <a:t>left			right						result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255725" y="2029275"/>
            <a:ext cx="6308700" cy="225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 문제(1) 풀이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531500"/>
            <a:ext cx="5400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조건부 인덱싱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아래코드는 예제와 같은 데이터프레임에서 A가 2일 때, B의 값을 찾으려면 조건부 인덱싱을 사용하면 간편하다.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38714" l="0" r="55769" t="0"/>
          <a:stretch/>
        </p:blipFill>
        <p:spPr>
          <a:xfrm>
            <a:off x="2544700" y="3361225"/>
            <a:ext cx="1144950" cy="11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424" y="2334777"/>
            <a:ext cx="4775149" cy="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66379"/>
          <a:stretch/>
        </p:blipFill>
        <p:spPr>
          <a:xfrm>
            <a:off x="4371975" y="3361225"/>
            <a:ext cx="2238250" cy="5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475775" y="3033850"/>
            <a:ext cx="1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데이터프레임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849700" y="3033850"/>
            <a:ext cx="1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결과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930600" y="1934575"/>
            <a:ext cx="1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코드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089550" y="1938850"/>
            <a:ext cx="4982700" cy="264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조건부 인덱싱</a:t>
            </a:r>
            <a:r>
              <a:rPr lang="ko"/>
              <a:t> 문제(1)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employees.csv와 department.csv에서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연봉의 평균이 가장 높은 부서의 매니저 이름을 출력하시오.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25" y="1945325"/>
            <a:ext cx="5897949" cy="30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338" y="391350"/>
            <a:ext cx="5181337" cy="4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값이 발생하는 빈도 세기 (COUNT)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6AA84F"/>
                </a:solidFill>
              </a:rPr>
              <a:t>Series</a:t>
            </a:r>
            <a:r>
              <a:rPr lang="ko"/>
              <a:t>.value_counts()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5" y="1820400"/>
            <a:ext cx="7215575" cy="14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값이 발생하는 빈도 세기 (COUNT)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>
                <a:solidFill>
                  <a:srgbClr val="6AA84F"/>
                </a:solidFill>
              </a:rPr>
              <a:t>DataFrame</a:t>
            </a:r>
            <a:r>
              <a:rPr lang="ko"/>
              <a:t>.groupby().count()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" y="1820388"/>
            <a:ext cx="7444601" cy="24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값이 발생하는 빈도 세기 (COUNT)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ko">
                <a:solidFill>
                  <a:srgbClr val="6AA84F"/>
                </a:solidFill>
              </a:rPr>
              <a:t>DataFrame</a:t>
            </a:r>
            <a:r>
              <a:rPr lang="ko"/>
              <a:t>.groupby().size()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" y="1820400"/>
            <a:ext cx="7428360" cy="24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Count </a:t>
            </a:r>
            <a:r>
              <a:rPr lang="ko"/>
              <a:t>문제(1)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employees.csv와 department.csv에서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가장 인원수가 많은 부서의 부서명을 출력하시오.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2120663"/>
            <a:ext cx="57626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4902375" y="504300"/>
            <a:ext cx="375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hint: left.merge(right, suffixes=(‘_left’, ‘_right’))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그룹화하여 데이터 조회 (GROUP BY)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또는 일련의 열을 사용하여 DataFrame을 그룹화합니다.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(사용법은 reference 참고)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25" y="1959025"/>
            <a:ext cx="53530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 (1)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457275"/>
            <a:ext cx="45435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sr= pd.to_numeric(sr)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다중 열 (apply):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convert all columns of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df = df.apply(pd.to_numeric)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# convert just columns "a" and "b"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000000"/>
                </a:solidFill>
              </a:rPr>
              <a:t>df[["a", "b"]] = df[["a", "b"]].apply(pd.to_numeric)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811975" y="1422300"/>
            <a:ext cx="3616500" cy="26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에러처리: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pd.to_numeric(s, errors='raise')     # 에러발생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pd.to_numeric(s, errors='coerce') # NaN처리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pd.to_numeric(s, errors='ignore') # 무시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# 전체에서 가능한 열만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df.apply(pd.to_numeric, errors='ignore') </a:t>
            </a:r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4757600" y="1103050"/>
            <a:ext cx="0" cy="34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 (2)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convert all DataFrame columns to the int64 dtype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E1E1E"/>
                </a:solidFill>
              </a:rPr>
              <a:t>df = df.astype(int)</a:t>
            </a:r>
            <a:endParaRPr>
              <a:solidFill>
                <a:srgbClr val="1E1E1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# convert column "a" to int64 dtype and "b" to complex 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</a:rPr>
              <a:t>df = df.astype({"a": int, "b": complex})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# convert Series to float16 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s = s.astype(np.float16)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# convert Series to Python strings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s = s.astype(str)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# convert Series to categorical type - see docs for more details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000000"/>
                </a:solidFill>
              </a:rPr>
              <a:t>s = s.astype('category')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형성평가 (1)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employees.csv에서 최고 연봉자의 이름을 출력하시오.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50" y="2234400"/>
            <a:ext cx="7072300" cy="12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형성평가 </a:t>
            </a:r>
            <a:r>
              <a:rPr lang="ko"/>
              <a:t>(2)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employees.csv(와 department.csv)에서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연봉이 가장 낮은 매니저의 이름을 출력하시오.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37" y="2073225"/>
            <a:ext cx="7263325" cy="20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152463"/>
            <a:ext cx="80486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문제(1)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아래와 같은 데이터프레임을 만들어 출력하고, Group by 함수를 이용하여 각 동물 당 최고 속도(Max Speed)의 평균을 구하여 다음과 같이 출력하라.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600" y="1934050"/>
            <a:ext cx="2532100" cy="2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25" y="1934050"/>
            <a:ext cx="5414463" cy="26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1600" y="3813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문제(2)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동아리 학습자료실에서 grocery_item.csv 파일을 다운로드 받아,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각 가게(store) 별로 가장 가격(price)이 낮은 물건의 값이 제일 낮은 다섯 가게를 해당 물건의 가격과 함께 출력하시오.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825" y="2353420"/>
            <a:ext cx="3111550" cy="1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24" y="2327196"/>
            <a:ext cx="4340399" cy="187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문제(3)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grocery_item.csv 파일과 store_name.csv 파일을 이용하여,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가진 물건을 다 팔았을 때 매출이 가장 높은 가게(store) 다섯 곳을 출력하라.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0" y="1877520"/>
            <a:ext cx="5093776" cy="29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450" y="2693407"/>
            <a:ext cx="3185850" cy="1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데이터프레임 합치기 (JOIN)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함수는 </a:t>
            </a:r>
            <a:r>
              <a:rPr b="1" lang="ko"/>
              <a:t>인덱스를 기반</a:t>
            </a:r>
            <a:r>
              <a:rPr lang="ko"/>
              <a:t>으로 두 데이터프레임을 결합한다.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4479" r="0" t="0"/>
          <a:stretch/>
        </p:blipFill>
        <p:spPr>
          <a:xfrm>
            <a:off x="311700" y="1641446"/>
            <a:ext cx="5601875" cy="178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6040950" y="1994075"/>
            <a:ext cx="1389500" cy="8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50000"/>
          <a:stretch/>
        </p:blipFill>
        <p:spPr>
          <a:xfrm>
            <a:off x="7557825" y="1994075"/>
            <a:ext cx="1389500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040950" y="1675950"/>
            <a:ext cx="1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&lt;left&gt;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557925" y="1675950"/>
            <a:ext cx="1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&lt;right&gt;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51925"/>
            <a:ext cx="5601876" cy="74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9045" y="2964525"/>
            <a:ext cx="2693250" cy="9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7">
            <a:alphaModFix/>
          </a:blip>
          <a:srcRect b="0" l="0" r="21334" t="-1926"/>
          <a:stretch/>
        </p:blipFill>
        <p:spPr>
          <a:xfrm>
            <a:off x="6426337" y="4006600"/>
            <a:ext cx="2118675" cy="9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문제(1)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grocery_item.csv 파일과 store_name.csv 파일을 groupby와 join 함수를 이용하여,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현재 가진 물건을 다 팔았을 때 매출이 가장 높은 가게(store) 다섯 곳을 다음과 같이 출력하라.</a:t>
            </a:r>
            <a:endParaRPr sz="16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524" y="2665800"/>
            <a:ext cx="1710300" cy="15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75" y="1808225"/>
            <a:ext cx="6030526" cy="3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데이터프레임 합치기 (MERGE)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AA84F"/>
                </a:solidFill>
              </a:rPr>
              <a:t>Left_DataFrame</a:t>
            </a:r>
            <a:r>
              <a:rPr lang="ko">
                <a:solidFill>
                  <a:srgbClr val="0000FF"/>
                </a:solidFill>
              </a:rPr>
              <a:t>.merge(</a:t>
            </a:r>
            <a:r>
              <a:rPr lang="ko">
                <a:solidFill>
                  <a:srgbClr val="6AA84F"/>
                </a:solidFill>
              </a:rPr>
              <a:t>Right_DataFrame</a:t>
            </a:r>
            <a:r>
              <a:rPr lang="ko">
                <a:solidFill>
                  <a:srgbClr val="0000FF"/>
                </a:solidFill>
              </a:rPr>
              <a:t>, on=</a:t>
            </a:r>
            <a:r>
              <a:rPr lang="ko">
                <a:solidFill>
                  <a:srgbClr val="FF0000"/>
                </a:solidFill>
              </a:rPr>
              <a:t>Key</a:t>
            </a:r>
            <a:r>
              <a:rPr lang="ko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6AA84F"/>
                </a:solidFill>
              </a:rPr>
              <a:t>Left_DataFrame</a:t>
            </a:r>
            <a:r>
              <a:rPr lang="ko">
                <a:solidFill>
                  <a:srgbClr val="0000FF"/>
                </a:solidFill>
              </a:rPr>
              <a:t>.merge(</a:t>
            </a:r>
            <a:r>
              <a:rPr lang="ko">
                <a:solidFill>
                  <a:srgbClr val="6AA84F"/>
                </a:solidFill>
              </a:rPr>
              <a:t>Right_DataFrame</a:t>
            </a:r>
            <a:r>
              <a:rPr lang="ko">
                <a:solidFill>
                  <a:srgbClr val="0000FF"/>
                </a:solidFill>
              </a:rPr>
              <a:t>, left_on=</a:t>
            </a:r>
            <a:r>
              <a:rPr lang="ko">
                <a:solidFill>
                  <a:srgbClr val="FF0000"/>
                </a:solidFill>
              </a:rPr>
              <a:t>Left_Key</a:t>
            </a:r>
            <a:r>
              <a:rPr lang="ko">
                <a:solidFill>
                  <a:srgbClr val="0000FF"/>
                </a:solidFill>
              </a:rPr>
              <a:t>, right_on=</a:t>
            </a:r>
            <a:r>
              <a:rPr lang="ko">
                <a:solidFill>
                  <a:srgbClr val="FF0000"/>
                </a:solidFill>
              </a:rPr>
              <a:t>Right_Key</a:t>
            </a:r>
            <a:r>
              <a:rPr lang="ko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25" y="1525800"/>
            <a:ext cx="6176475" cy="2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25" y="4661000"/>
            <a:ext cx="6839551" cy="2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925" y="4389925"/>
            <a:ext cx="5800224" cy="2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데이터프레임 합치기 (MERGE)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61" y="1152475"/>
            <a:ext cx="5993913" cy="33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