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asree Doddapaneni" userId="5c76920c55d7cafe" providerId="LiveId" clId="{B4CB1062-C151-4463-864A-073554CD21E4}"/>
    <pc:docChg chg="custSel addSld delSld modSld">
      <pc:chgData name="Geetasree Doddapaneni" userId="5c76920c55d7cafe" providerId="LiveId" clId="{B4CB1062-C151-4463-864A-073554CD21E4}" dt="2023-11-30T16:36:04.521" v="81" actId="2696"/>
      <pc:docMkLst>
        <pc:docMk/>
      </pc:docMkLst>
      <pc:sldChg chg="del">
        <pc:chgData name="Geetasree Doddapaneni" userId="5c76920c55d7cafe" providerId="LiveId" clId="{B4CB1062-C151-4463-864A-073554CD21E4}" dt="2023-11-30T16:36:04.521" v="81" actId="2696"/>
        <pc:sldMkLst>
          <pc:docMk/>
          <pc:sldMk cId="596210027" sldId="263"/>
        </pc:sldMkLst>
      </pc:sldChg>
      <pc:sldChg chg="modSp new mod">
        <pc:chgData name="Geetasree Doddapaneni" userId="5c76920c55d7cafe" providerId="LiveId" clId="{B4CB1062-C151-4463-864A-073554CD21E4}" dt="2023-11-30T16:30:11.632" v="80" actId="20577"/>
        <pc:sldMkLst>
          <pc:docMk/>
          <pc:sldMk cId="3366482200" sldId="266"/>
        </pc:sldMkLst>
        <pc:spChg chg="mod">
          <ac:chgData name="Geetasree Doddapaneni" userId="5c76920c55d7cafe" providerId="LiveId" clId="{B4CB1062-C151-4463-864A-073554CD21E4}" dt="2023-11-30T16:29:47.629" v="20" actId="20577"/>
          <ac:spMkLst>
            <pc:docMk/>
            <pc:sldMk cId="3366482200" sldId="266"/>
            <ac:spMk id="2" creationId="{14B8D95A-03CB-7EF2-67A6-39B7387FBE14}"/>
          </ac:spMkLst>
        </pc:spChg>
        <pc:spChg chg="mod">
          <ac:chgData name="Geetasree Doddapaneni" userId="5c76920c55d7cafe" providerId="LiveId" clId="{B4CB1062-C151-4463-864A-073554CD21E4}" dt="2023-11-30T16:30:11.632" v="80" actId="20577"/>
          <ac:spMkLst>
            <pc:docMk/>
            <pc:sldMk cId="3366482200" sldId="266"/>
            <ac:spMk id="3" creationId="{0A8F8529-E0FC-4C06-B5BC-E8AE66A4C1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D823-348C-5D2B-16DC-7EBF2005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61A0-AE2A-8388-EDB6-60E08C5E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59BE-38E0-E238-C6B0-5715F5D4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E291-3CF7-E0E8-72DE-23378722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1410-ADEB-8548-7F46-1B2468A1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FF49-D21A-6958-7BC6-8CDB20D8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75ED0-933A-3D5A-1B4B-C4FE1800C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DD1EA-A64C-D42B-5055-324F489E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74C9-B2A5-BE11-13DE-E681F0E3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360-4AA7-82CB-9851-BE33B4D9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EE608-CB5F-80F5-CA9A-5DD55A47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E6BE1-2EB8-4AD2-B58F-706B66730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CBA8-B3EE-17C6-74A1-BDFE096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F125-CDF0-3043-6194-6703C432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F582-404C-EEB4-A461-3FA2A8E8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F1E8-611C-2761-E889-48DE96DF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856F-BC94-FC97-A65F-9A5854E2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A8D2-4846-3A0C-CEB5-B81AF68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8CFC-683A-4F2A-B09F-80475869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3D8A-D016-A429-546A-58876D33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F5A6-0DC0-F235-7CF6-5DEF3E34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5144-5AA9-761E-566C-0E241185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0AAF-2488-2863-EAC8-1028E141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EB43-DD66-5318-D51F-1F5B84CA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4389-B1F1-3863-8177-13820F81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6B95-34BB-0087-1E5E-2901378D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8A73-1D11-64C8-16A0-A4B7F871C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961E-DCC2-5463-CC27-B322E172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B734-42CF-B285-B637-5307ADEC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22FB7-6C43-D03A-42F2-BAC59DF6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E697-70E7-C29E-859E-454993A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65D-0BBF-3F09-D3E8-4E49798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FFB1-774A-0F61-DF43-15B8B551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5C8BB-D7A3-BD90-70F0-A66E214B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25CA8-A5CD-E05F-D421-A5881D4DA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5883C-68A2-5E67-7CD3-B5134B805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B3DD9-16DC-6192-2C2C-188A3F5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C6E32-6452-7CB6-83E4-3106E799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545F6-DA34-90C3-9ED0-AB5F568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7054-13B3-B376-B72B-2DA74CF9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2A375-69D6-8282-A489-478E8884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A48EB-BEFF-751C-A2B7-8E8FB5DE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34E3-21FE-E193-D424-378F8DCD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3AFDE-7B20-BAC5-C949-B6A81D04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DDDE2-920E-4165-9B1F-275B519C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9429-5A73-1EF2-A6CD-494053A3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0DDF-6C2B-5BBE-44F9-859C0437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2D81-F855-DD5D-B706-99FC4DCE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4FA2A-39F5-4895-3FBC-CE81BE23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0C9D8-4455-2099-7AA3-9307B21F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4DE1-5576-8457-0EE9-5C4F566C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F4AD7-24B1-CE87-6AFA-023F9944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6BF6-4D17-B123-8E49-87868824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F43F3-B641-99D9-AC10-35C5BB66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7F52-07F5-87BB-E211-2FBC3842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8AAE1-79FD-9E29-75D4-FE9A486F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026DA-88EA-FB8C-3245-380B3937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CEABA-EF10-782D-C671-8CCD8A3E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F7C78-A6AA-414F-CCD6-C4BA94E9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15C1-2877-1ECD-37A3-28D1E5FB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5F22-C72B-3BF1-6546-BC04895CC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F44A-8B01-46D0-A665-0A5B9D4EA1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80F1-3055-ABB0-7558-097019AD7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F4FD-FB3F-F029-6312-B3A6DBC77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B3FD-B547-4571-BCD9-E4053CB1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FF6-73E3-8209-110E-0D23A8B46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KANBAN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45A6B-F9E1-F827-6C8D-A6B9257D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SAI RAVI TEJA PODDATURI -700738656</a:t>
            </a:r>
          </a:p>
          <a:p>
            <a:r>
              <a:rPr lang="en-US" sz="1600" dirty="0">
                <a:solidFill>
                  <a:srgbClr val="202124"/>
                </a:solidFill>
                <a:latin typeface="Google Sans"/>
              </a:rPr>
              <a:t>SAIKISHORE VOORA -700740310</a:t>
            </a:r>
          </a:p>
          <a:p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VEERENDRA J -700744362</a:t>
            </a:r>
          </a:p>
          <a:p>
            <a:r>
              <a:rPr lang="en-US" sz="1600" dirty="0">
                <a:solidFill>
                  <a:srgbClr val="202124"/>
                </a:solidFill>
                <a:latin typeface="Google Sans"/>
              </a:rPr>
              <a:t>Priyanka </a:t>
            </a:r>
            <a:r>
              <a:rPr lang="en-US" sz="1600" dirty="0" err="1">
                <a:solidFill>
                  <a:srgbClr val="202124"/>
                </a:solidFill>
                <a:latin typeface="Google Sans"/>
              </a:rPr>
              <a:t>Ramayanam</a:t>
            </a:r>
            <a:r>
              <a:rPr lang="en-US" sz="1600" dirty="0">
                <a:solidFill>
                  <a:srgbClr val="202124"/>
                </a:solidFill>
                <a:latin typeface="Google Sans"/>
              </a:rPr>
              <a:t> – 700740910</a:t>
            </a:r>
          </a:p>
          <a:p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Sai Roshan 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Google Sans"/>
              </a:rPr>
              <a:t>Poddaturi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 – 700744925</a:t>
            </a:r>
          </a:p>
          <a:p>
            <a:r>
              <a:rPr lang="en-US" sz="1600" dirty="0">
                <a:solidFill>
                  <a:srgbClr val="202124"/>
                </a:solidFill>
                <a:latin typeface="Google Sans"/>
              </a:rPr>
              <a:t>Dinesh </a:t>
            </a:r>
            <a:r>
              <a:rPr lang="en-US" sz="1600" dirty="0" err="1">
                <a:solidFill>
                  <a:srgbClr val="202124"/>
                </a:solidFill>
                <a:latin typeface="Google Sans"/>
              </a:rPr>
              <a:t>Gummadidala</a:t>
            </a:r>
            <a:r>
              <a:rPr lang="en-US" sz="1600" dirty="0">
                <a:solidFill>
                  <a:srgbClr val="202124"/>
                </a:solidFill>
                <a:latin typeface="Google Sans"/>
              </a:rPr>
              <a:t> – 700741247</a:t>
            </a:r>
          </a:p>
          <a:p>
            <a:r>
              <a:rPr lang="en-US" sz="1600" b="0" i="0" dirty="0" err="1">
                <a:solidFill>
                  <a:srgbClr val="202124"/>
                </a:solidFill>
                <a:effectLst/>
                <a:latin typeface="Google Sans"/>
              </a:rPr>
              <a:t>GeetaSree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 Doddapaneni  - 700744905</a:t>
            </a:r>
          </a:p>
        </p:txBody>
      </p:sp>
    </p:spTree>
    <p:extLst>
      <p:ext uri="{BB962C8B-B14F-4D97-AF65-F5344CB8AC3E}">
        <p14:creationId xmlns:p14="http://schemas.microsoft.com/office/powerpoint/2010/main" val="30337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CD9A-0608-B553-6C52-31F1C1DA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36C5-4282-8FBC-3D97-B654267B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327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2E69-4332-359D-5050-D53061C7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0F45-DF29-9525-9286-02A86292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A kanban board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an agile project management tool designed to help visualize work, limit work-in-progress, and maximize efficiency (or flow)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 It can help both agile and DevOps teams establish order in their daily work.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Popular Kanban board applications include Trello, Jira,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Kanbanize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Asana, and many others. Teams choose Kanban as a method for its flexibility, simplicity, and focus on continuous improvement. The digital tools enhance these benefits by providing real-time visibility, collaboration features, and analytics to help teams optimize their workflows.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2617-BE2A-3049-E77C-99CA80BD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kanban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81FF-F2EC-4F57-CB13-97F5868B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Visualize the Work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Limit the Work in Progress (WIP)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Focus on Flow</a:t>
            </a:r>
            <a:endParaRPr lang="en-US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55367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B86-4D0D-A1FB-8E40-2458769D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FE9D-FE39-A11F-C9C5-7D95C81C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workflow</a:t>
            </a:r>
          </a:p>
          <a:p>
            <a:r>
              <a:rPr lang="en-US" dirty="0">
                <a:latin typeface="Söhne"/>
              </a:rPr>
              <a:t>Flexibility </a:t>
            </a:r>
          </a:p>
          <a:p>
            <a:r>
              <a:rPr lang="en-US" dirty="0">
                <a:latin typeface="Söhne"/>
              </a:rPr>
              <a:t>Reduced lead time</a:t>
            </a:r>
          </a:p>
          <a:p>
            <a:r>
              <a:rPr lang="en-US" dirty="0">
                <a:latin typeface="Söhne"/>
              </a:rPr>
              <a:t>Enhanced collaboration</a:t>
            </a:r>
          </a:p>
          <a:p>
            <a:r>
              <a:rPr lang="en-US" dirty="0">
                <a:latin typeface="Söhne"/>
              </a:rPr>
              <a:t>Prioritization and focus</a:t>
            </a:r>
          </a:p>
          <a:p>
            <a:r>
              <a:rPr lang="en-US" dirty="0">
                <a:latin typeface="Söhne"/>
              </a:rPr>
              <a:t>Customer satisfaction</a:t>
            </a:r>
          </a:p>
          <a:p>
            <a:r>
              <a:rPr lang="en-US" dirty="0">
                <a:latin typeface="Söhne"/>
              </a:rPr>
              <a:t>Reduced waste</a:t>
            </a:r>
          </a:p>
          <a:p>
            <a:r>
              <a:rPr lang="en-US" dirty="0">
                <a:latin typeface="Söhne"/>
              </a:rPr>
              <a:t>Ease of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7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22D1-44D9-24A0-E0F4-7CF9E905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Kanban in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7EB8-8280-78BF-7A8A-5C706213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your current process</a:t>
            </a:r>
          </a:p>
          <a:p>
            <a:r>
              <a:rPr lang="en-US" dirty="0"/>
              <a:t>Define Work item types</a:t>
            </a:r>
          </a:p>
          <a:p>
            <a:r>
              <a:rPr lang="en-US" dirty="0"/>
              <a:t>Visualize the workflow</a:t>
            </a:r>
          </a:p>
          <a:p>
            <a:r>
              <a:rPr lang="en-US" dirty="0"/>
              <a:t>Set WIP Limits</a:t>
            </a:r>
          </a:p>
          <a:p>
            <a:r>
              <a:rPr lang="en-US" dirty="0"/>
              <a:t>Add </a:t>
            </a:r>
            <a:r>
              <a:rPr lang="en-US" dirty="0" err="1"/>
              <a:t>workitems</a:t>
            </a:r>
            <a:endParaRPr lang="en-US" dirty="0"/>
          </a:p>
          <a:p>
            <a:r>
              <a:rPr lang="en-US" dirty="0"/>
              <a:t>Implement pull system</a:t>
            </a:r>
          </a:p>
          <a:p>
            <a:r>
              <a:rPr lang="en-US" dirty="0"/>
              <a:t>Hold Regular standard up meeting</a:t>
            </a:r>
          </a:p>
          <a:p>
            <a:r>
              <a:rPr lang="en-US" dirty="0"/>
              <a:t>Continuously improve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8F6B-DAA4-BA98-1BD8-4B8F44ED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262F-810B-77AD-07CB-3450AE34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and Analyze metrics</a:t>
            </a:r>
          </a:p>
          <a:p>
            <a:r>
              <a:rPr lang="en-US" dirty="0"/>
              <a:t>Adapt to changes</a:t>
            </a:r>
          </a:p>
          <a:p>
            <a:r>
              <a:rPr lang="en-US" dirty="0"/>
              <a:t>Provide training and Support</a:t>
            </a:r>
          </a:p>
          <a:p>
            <a:r>
              <a:rPr lang="en-US" dirty="0"/>
              <a:t>Integrate with other tools</a:t>
            </a:r>
          </a:p>
          <a:p>
            <a:r>
              <a:rPr lang="en-US" dirty="0"/>
              <a:t>Document and share best practices</a:t>
            </a:r>
          </a:p>
          <a:p>
            <a:r>
              <a:rPr lang="en-US" dirty="0"/>
              <a:t>Celebrate successes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8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D95A-03CB-7EF2-67A6-39B7387F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8529-E0FC-4C06-B5BC-E8AE66A4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 : React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Backend  : spring boot</a:t>
            </a:r>
          </a:p>
          <a:p>
            <a:r>
              <a:rPr lang="en-US"/>
              <a:t>Database : h2</a:t>
            </a:r>
          </a:p>
        </p:txBody>
      </p:sp>
    </p:spTree>
    <p:extLst>
      <p:ext uri="{BB962C8B-B14F-4D97-AF65-F5344CB8AC3E}">
        <p14:creationId xmlns:p14="http://schemas.microsoft.com/office/powerpoint/2010/main" val="33664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2DD9-E624-4198-8DED-44769AA8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FCF6-7276-4391-B895-D3E8BC69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CEC0C-7BC4-F06E-2F8E-105A4135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7" y="1718271"/>
            <a:ext cx="1016790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5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6AB7-1A69-5796-C826-B2A3C934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7B97-4651-F413-044A-AEADCAB3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Kanban is an effective and simple method to optimize task management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It not only increases transparency but also boosts motivation because team members gain flexibility and influence in the working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Roboto</vt:lpstr>
      <vt:lpstr>Söhne</vt:lpstr>
      <vt:lpstr>Office Theme</vt:lpstr>
      <vt:lpstr>INTRODUCTION TO KANBAN PROJECT MANAGEMENT</vt:lpstr>
      <vt:lpstr>Project description </vt:lpstr>
      <vt:lpstr>Principles of kanban </vt:lpstr>
      <vt:lpstr>Advantages of kanban board</vt:lpstr>
      <vt:lpstr>Steps to implement Kanban in a project</vt:lpstr>
      <vt:lpstr>Contin…</vt:lpstr>
      <vt:lpstr>Technologies we used</vt:lpstr>
      <vt:lpstr>Example ..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KANBAN PROJECT MANAGEMENT</dc:title>
  <dc:creator>Geeta Sree Doddapaneni</dc:creator>
  <cp:lastModifiedBy>Geeta Sree Doddapaneni</cp:lastModifiedBy>
  <cp:revision>2</cp:revision>
  <dcterms:created xsi:type="dcterms:W3CDTF">2023-11-30T04:48:01Z</dcterms:created>
  <dcterms:modified xsi:type="dcterms:W3CDTF">2023-11-30T16:36:15Z</dcterms:modified>
</cp:coreProperties>
</file>