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6858000" cx="9144000"/>
  <p:notesSz cx="7010400" cy="9296400"/>
  <p:embeddedFontLst>
    <p:embeddedFont>
      <p:font typeface="Arial Narrow"/>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2" roundtripDataSignature="AMtx7mgH37pX5ri+FDQklKVSlMgqJILG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ialNarrow-italic.fntdata"/><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ArialNarrow-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ArialNarrow-bold.fntdata"/><Relationship Id="rId16" Type="http://schemas.openxmlformats.org/officeDocument/2006/relationships/slide" Target="slides/slide11.xml"/><Relationship Id="rId38" Type="http://schemas.openxmlformats.org/officeDocument/2006/relationships/font" Target="fonts/ArialNarrow-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7840" cy="464820"/>
          </a:xfrm>
          <a:prstGeom prst="rect">
            <a:avLst/>
          </a:prstGeom>
          <a:noFill/>
          <a:ln>
            <a:noFill/>
          </a:ln>
        </p:spPr>
        <p:txBody>
          <a:bodyPr anchorCtr="0" anchor="t" bIns="46575" lIns="93175" spcFirstLastPara="1" rIns="93175" wrap="square" tIns="46575">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972560" y="0"/>
            <a:ext cx="3037840" cy="464820"/>
          </a:xfrm>
          <a:prstGeom prst="rect">
            <a:avLst/>
          </a:prstGeom>
          <a:noFill/>
          <a:ln>
            <a:noFill/>
          </a:ln>
        </p:spPr>
        <p:txBody>
          <a:bodyPr anchorCtr="0" anchor="t" bIns="46575" lIns="93175" spcFirstLastPara="1" rIns="93175" wrap="square" tIns="46575">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34720" y="4415790"/>
            <a:ext cx="5140960" cy="4183380"/>
          </a:xfrm>
          <a:prstGeom prst="rect">
            <a:avLst/>
          </a:prstGeom>
          <a:noFill/>
          <a:ln>
            <a:noFill/>
          </a:ln>
        </p:spPr>
        <p:txBody>
          <a:bodyPr anchorCtr="0" anchor="t" bIns="46575" lIns="93175" spcFirstLastPara="1" rIns="93175" wrap="square" tIns="46575">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31580"/>
            <a:ext cx="3037840" cy="464820"/>
          </a:xfrm>
          <a:prstGeom prst="rect">
            <a:avLst/>
          </a:prstGeom>
          <a:noFill/>
          <a:ln>
            <a:noFill/>
          </a:ln>
        </p:spPr>
        <p:txBody>
          <a:bodyPr anchorCtr="0" anchor="b" bIns="46575" lIns="93175" spcFirstLastPara="1" rIns="93175" wrap="square" tIns="46575">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972560" y="8831580"/>
            <a:ext cx="3037840" cy="464820"/>
          </a:xfrm>
          <a:prstGeom prst="rect">
            <a:avLst/>
          </a:prstGeom>
          <a:noFill/>
          <a:ln>
            <a:noFill/>
          </a:ln>
        </p:spPr>
        <p:txBody>
          <a:bodyPr anchorCtr="0" anchor="b" bIns="46575" lIns="93175" spcFirstLastPara="1" rIns="93175" wrap="square" tIns="465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89" name="Google Shape;89;p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170" name="Google Shape;170;p10: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179" name="Google Shape;179;p1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188" name="Google Shape;188;p1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3: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198" name="Google Shape;198;p1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4: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07" name="Google Shape;207;p1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5: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16" name="Google Shape;216;p1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6: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25" name="Google Shape;225;p1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7: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34" name="Google Shape;234;p1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8: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43" name="Google Shape;243;p1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9: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53" name="Google Shape;253;p1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98" name="Google Shape;98;p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0: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62" name="Google Shape;262;p20: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1: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71" name="Google Shape;271;p2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2: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80" name="Google Shape;280;p2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3: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89" name="Google Shape;289;p2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4: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98" name="Google Shape;298;p2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5: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307" name="Google Shape;307;p2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6: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316" name="Google Shape;316;p2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7: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325" name="Google Shape;325;p2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8: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334" name="Google Shape;334;p2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9: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344" name="Google Shape;344;p2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107" name="Google Shape;107;p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0: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353" name="Google Shape;353;p30: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1: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362" name="Google Shape;362;p3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2: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371" name="Google Shape;371;p3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116" name="Google Shape;116;p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125" name="Google Shape;125;p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134" name="Google Shape;134;p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143" name="Google Shape;143;p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152" name="Google Shape;152;p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161" name="Google Shape;161;p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number Layout">
  <p:cSld name="Chapter number Layout">
    <p:spTree>
      <p:nvGrpSpPr>
        <p:cNvPr id="17" name="Shape 17"/>
        <p:cNvGrpSpPr/>
        <p:nvPr/>
      </p:nvGrpSpPr>
      <p:grpSpPr>
        <a:xfrm>
          <a:off x="0" y="0"/>
          <a:ext cx="0" cy="0"/>
          <a:chOff x="0" y="0"/>
          <a:chExt cx="0" cy="0"/>
        </a:xfrm>
      </p:grpSpPr>
      <p:sp>
        <p:nvSpPr>
          <p:cNvPr id="18" name="Google Shape;18;p34"/>
          <p:cNvSpPr txBox="1"/>
          <p:nvPr>
            <p:ph type="title"/>
          </p:nvPr>
        </p:nvSpPr>
        <p:spPr>
          <a:xfrm>
            <a:off x="685800" y="1143000"/>
            <a:ext cx="7772400" cy="553998"/>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b="1" i="0" sz="3600">
                <a:solidFill>
                  <a:srgbClr val="000099"/>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34"/>
          <p:cNvSpPr txBox="1"/>
          <p:nvPr>
            <p:ph idx="1" type="body"/>
          </p:nvPr>
        </p:nvSpPr>
        <p:spPr>
          <a:xfrm>
            <a:off x="1905000" y="2209800"/>
            <a:ext cx="5334000" cy="2971800"/>
          </a:xfrm>
          <a:prstGeom prst="rect">
            <a:avLst/>
          </a:prstGeom>
          <a:noFill/>
          <a:ln>
            <a:noFill/>
          </a:ln>
        </p:spPr>
        <p:txBody>
          <a:bodyPr anchorCtr="0" anchor="t" bIns="45700" lIns="91425" spcFirstLastPara="1" rIns="91425" wrap="square" tIns="45700">
            <a:noAutofit/>
          </a:bodyPr>
          <a:lstStyle>
            <a:lvl1pPr indent="-228600" lvl="0" marL="457200" algn="ctr">
              <a:spcBef>
                <a:spcPts val="960"/>
              </a:spcBef>
              <a:spcAft>
                <a:spcPts val="0"/>
              </a:spcAft>
              <a:buClr>
                <a:schemeClr val="dk1"/>
              </a:buClr>
              <a:buSzPts val="4800"/>
              <a:buFont typeface="Arial"/>
              <a:buNone/>
              <a:defRPr b="1" sz="48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4"/>
          <p:cNvSpPr txBox="1"/>
          <p:nvPr>
            <p:ph idx="10" type="dt"/>
          </p:nvPr>
        </p:nvSpPr>
        <p:spPr>
          <a:xfrm>
            <a:off x="2743200" y="6248400"/>
            <a:ext cx="3657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4"/>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4"/>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Autofit/>
          </a:bodyPr>
          <a:lstStyle>
            <a:lvl1pPr indent="0" lvl="0" marL="0" algn="l">
              <a:spcBef>
                <a:spcPts val="0"/>
              </a:spcBef>
              <a:spcAft>
                <a:spcPts val="0"/>
              </a:spcAft>
              <a:buNone/>
              <a:defRPr sz="1400">
                <a:latin typeface="Times New Roman"/>
                <a:ea typeface="Times New Roman"/>
                <a:cs typeface="Times New Roman"/>
                <a:sym typeface="Times New Roman"/>
              </a:defRPr>
            </a:lvl1pPr>
            <a:lvl2pPr indent="0" lvl="1" marL="0" algn="l">
              <a:spcBef>
                <a:spcPts val="0"/>
              </a:spcBef>
              <a:spcAft>
                <a:spcPts val="0"/>
              </a:spcAft>
              <a:buNone/>
              <a:defRPr sz="1400">
                <a:latin typeface="Times New Roman"/>
                <a:ea typeface="Times New Roman"/>
                <a:cs typeface="Times New Roman"/>
                <a:sym typeface="Times New Roman"/>
              </a:defRPr>
            </a:lvl2pPr>
            <a:lvl3pPr indent="0" lvl="2" marL="0" algn="l">
              <a:spcBef>
                <a:spcPts val="0"/>
              </a:spcBef>
              <a:spcAft>
                <a:spcPts val="0"/>
              </a:spcAft>
              <a:buNone/>
              <a:defRPr sz="1400">
                <a:latin typeface="Times New Roman"/>
                <a:ea typeface="Times New Roman"/>
                <a:cs typeface="Times New Roman"/>
                <a:sym typeface="Times New Roman"/>
              </a:defRPr>
            </a:lvl3pPr>
            <a:lvl4pPr indent="0" lvl="3" marL="0" algn="l">
              <a:spcBef>
                <a:spcPts val="0"/>
              </a:spcBef>
              <a:spcAft>
                <a:spcPts val="0"/>
              </a:spcAft>
              <a:buNone/>
              <a:defRPr sz="1400">
                <a:latin typeface="Times New Roman"/>
                <a:ea typeface="Times New Roman"/>
                <a:cs typeface="Times New Roman"/>
                <a:sym typeface="Times New Roman"/>
              </a:defRPr>
            </a:lvl4pPr>
            <a:lvl5pPr indent="0" lvl="4" marL="0" algn="l">
              <a:spcBef>
                <a:spcPts val="0"/>
              </a:spcBef>
              <a:spcAft>
                <a:spcPts val="0"/>
              </a:spcAft>
              <a:buNone/>
              <a:defRPr sz="1400">
                <a:latin typeface="Times New Roman"/>
                <a:ea typeface="Times New Roman"/>
                <a:cs typeface="Times New Roman"/>
                <a:sym typeface="Times New Roman"/>
              </a:defRPr>
            </a:lvl5pPr>
            <a:lvl6pPr indent="0" lvl="5" marL="0" algn="l">
              <a:spcBef>
                <a:spcPts val="0"/>
              </a:spcBef>
              <a:spcAft>
                <a:spcPts val="0"/>
              </a:spcAft>
              <a:buNone/>
              <a:defRPr sz="1400">
                <a:latin typeface="Times New Roman"/>
                <a:ea typeface="Times New Roman"/>
                <a:cs typeface="Times New Roman"/>
                <a:sym typeface="Times New Roman"/>
              </a:defRPr>
            </a:lvl6pPr>
            <a:lvl7pPr indent="0" lvl="6" marL="0" algn="l">
              <a:spcBef>
                <a:spcPts val="0"/>
              </a:spcBef>
              <a:spcAft>
                <a:spcPts val="0"/>
              </a:spcAft>
              <a:buNone/>
              <a:defRPr sz="1400">
                <a:latin typeface="Times New Roman"/>
                <a:ea typeface="Times New Roman"/>
                <a:cs typeface="Times New Roman"/>
                <a:sym typeface="Times New Roman"/>
              </a:defRPr>
            </a:lvl7pPr>
            <a:lvl8pPr indent="0" lvl="7" marL="0" algn="l">
              <a:spcBef>
                <a:spcPts val="0"/>
              </a:spcBef>
              <a:spcAft>
                <a:spcPts val="0"/>
              </a:spcAft>
              <a:buNone/>
              <a:defRPr sz="1400">
                <a:latin typeface="Times New Roman"/>
                <a:ea typeface="Times New Roman"/>
                <a:cs typeface="Times New Roman"/>
                <a:sym typeface="Times New Roman"/>
              </a:defRPr>
            </a:lvl8pPr>
            <a:lvl9pPr indent="0" lvl="8" marL="0" algn="l">
              <a:spcBef>
                <a:spcPts val="0"/>
              </a:spcBef>
              <a:spcAft>
                <a:spcPts val="0"/>
              </a:spcAft>
              <a:buNone/>
              <a:defRPr sz="1400">
                <a:latin typeface="Times New Roman"/>
                <a:ea typeface="Times New Roman"/>
                <a:cs typeface="Times New Roman"/>
                <a:sym typeface="Times New Roman"/>
              </a:defRPr>
            </a:lvl9pPr>
          </a:lstStyle>
          <a:p>
            <a:pPr indent="0" lvl="0" marL="0" rtl="0" algn="l">
              <a:spcBef>
                <a:spcPts val="0"/>
              </a:spcBef>
              <a:spcAft>
                <a:spcPts val="0"/>
              </a:spcAft>
              <a:buNone/>
            </a:pPr>
            <a:r>
              <a:t/>
            </a:r>
            <a:endParaRPr/>
          </a:p>
          <a:p>
            <a:pPr indent="0" lvl="0" marL="0" rtl="0" algn="r">
              <a:spcBef>
                <a:spcPts val="0"/>
              </a:spcBef>
              <a:spcAft>
                <a:spcPts val="0"/>
              </a:spcAft>
              <a:buNone/>
            </a:pPr>
            <a:r>
              <a:rPr lang="en-US">
                <a:solidFill>
                  <a:schemeClr val="lt1"/>
                </a:solidFill>
              </a:rPr>
              <a:t>C5, Slide </a:t>
            </a:r>
            <a:fld id="{00000000-1234-1234-1234-123412341234}" type="slidenum">
              <a:rPr lang="en-US">
                <a:solidFill>
                  <a:schemeClr val="lt1"/>
                </a:solidFill>
              </a:rPr>
              <a:t>‹#›</a:t>
            </a:fld>
            <a:endParaRPr>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_Image_Text_layout">
  <p:cSld name="Text_Image_Text_layout">
    <p:spTree>
      <p:nvGrpSpPr>
        <p:cNvPr id="79" name="Shape 79"/>
        <p:cNvGrpSpPr/>
        <p:nvPr/>
      </p:nvGrpSpPr>
      <p:grpSpPr>
        <a:xfrm>
          <a:off x="0" y="0"/>
          <a:ext cx="0" cy="0"/>
          <a:chOff x="0" y="0"/>
          <a:chExt cx="0" cy="0"/>
        </a:xfrm>
      </p:grpSpPr>
      <p:sp>
        <p:nvSpPr>
          <p:cNvPr id="80" name="Google Shape;80;p43"/>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b="1" i="0" sz="2400">
                <a:solidFill>
                  <a:srgbClr val="000099"/>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43"/>
          <p:cNvSpPr txBox="1"/>
          <p:nvPr>
            <p:ph idx="1" type="body"/>
          </p:nvPr>
        </p:nvSpPr>
        <p:spPr>
          <a:xfrm>
            <a:off x="812800" y="1062758"/>
            <a:ext cx="7391400" cy="1756642"/>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43"/>
          <p:cNvSpPr txBox="1"/>
          <p:nvPr>
            <p:ph idx="2" type="body"/>
          </p:nvPr>
        </p:nvSpPr>
        <p:spPr>
          <a:xfrm>
            <a:off x="812800" y="2895600"/>
            <a:ext cx="7315200" cy="1633402"/>
          </a:xfrm>
          <a:prstGeom prst="rect">
            <a:avLst/>
          </a:prstGeom>
          <a:noFill/>
          <a:ln>
            <a:noFill/>
          </a:ln>
        </p:spPr>
        <p:txBody>
          <a:bodyPr anchorCtr="0" anchor="t" bIns="45700" lIns="91425" spcFirstLastPara="1" rIns="91425" wrap="square" tIns="45700">
            <a:noAutofit/>
          </a:bodyPr>
          <a:lstStyle>
            <a:lvl1pPr indent="-228600" lvl="0" marL="457200" algn="l">
              <a:spcBef>
                <a:spcPts val="640"/>
              </a:spcBef>
              <a:spcAft>
                <a:spcPts val="0"/>
              </a:spcAft>
              <a:buClr>
                <a:schemeClr val="dk1"/>
              </a:buClr>
              <a:buSzPts val="3200"/>
              <a:buFont typeface="Arial"/>
              <a:buNone/>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3" name="Google Shape;83;p43"/>
          <p:cNvSpPr txBox="1"/>
          <p:nvPr>
            <p:ph idx="3" type="body"/>
          </p:nvPr>
        </p:nvSpPr>
        <p:spPr>
          <a:xfrm>
            <a:off x="812800" y="4605202"/>
            <a:ext cx="7391400" cy="1414598"/>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4" name="Google Shape;84;p43"/>
          <p:cNvSpPr txBox="1"/>
          <p:nvPr>
            <p:ph idx="10" type="dt"/>
          </p:nvPr>
        </p:nvSpPr>
        <p:spPr>
          <a:xfrm>
            <a:off x="2743200" y="6248400"/>
            <a:ext cx="3657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3"/>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3"/>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Autofit/>
          </a:bodyPr>
          <a:lstStyle>
            <a:lvl1pPr indent="0" lvl="0" marL="0" marR="0" algn="l">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algn="l">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algn="l">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algn="l">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algn="l">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algn="l">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algn="l">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algn="l">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algn="l">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t/>
            </a:r>
            <a:endParaRPr/>
          </a:p>
          <a:p>
            <a:pPr indent="0" lvl="0" marL="0" rtl="0" algn="r">
              <a:spcBef>
                <a:spcPts val="0"/>
              </a:spcBef>
              <a:spcAft>
                <a:spcPts val="0"/>
              </a:spcAft>
              <a:buNone/>
            </a:pPr>
            <a:r>
              <a:rPr lang="en-US" sz="900">
                <a:solidFill>
                  <a:schemeClr val="lt1"/>
                </a:solidFill>
                <a:latin typeface="Arial Narrow"/>
                <a:ea typeface="Arial Narrow"/>
                <a:cs typeface="Arial Narrow"/>
                <a:sym typeface="Arial Narrow"/>
              </a:rPr>
              <a:t>C5, Slide </a:t>
            </a:r>
            <a:fld id="{00000000-1234-1234-1234-123412341234}" type="slidenum">
              <a:rPr lang="en-US" sz="900">
                <a:solidFill>
                  <a:schemeClr val="lt1"/>
                </a:solidFill>
                <a:latin typeface="Arial Narrow"/>
                <a:ea typeface="Arial Narrow"/>
                <a:cs typeface="Arial Narrow"/>
                <a:sym typeface="Arial Narrow"/>
              </a:rPr>
              <a:t>‹#›</a:t>
            </a:fld>
            <a:endParaRPr sz="900">
              <a:solidFill>
                <a:schemeClr val="lt1"/>
              </a:solidFill>
              <a:latin typeface="Arial Narrow"/>
              <a:ea typeface="Arial Narrow"/>
              <a:cs typeface="Arial Narrow"/>
              <a:sym typeface="Arial Narrow"/>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_layout Layout">
  <p:cSld name="Text_layout Layout">
    <p:spTree>
      <p:nvGrpSpPr>
        <p:cNvPr id="23" name="Shape 23"/>
        <p:cNvGrpSpPr/>
        <p:nvPr/>
      </p:nvGrpSpPr>
      <p:grpSpPr>
        <a:xfrm>
          <a:off x="0" y="0"/>
          <a:ext cx="0" cy="0"/>
          <a:chOff x="0" y="0"/>
          <a:chExt cx="0" cy="0"/>
        </a:xfrm>
      </p:grpSpPr>
      <p:sp>
        <p:nvSpPr>
          <p:cNvPr id="24" name="Google Shape;24;p35"/>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b="1" i="0" sz="2400">
                <a:solidFill>
                  <a:srgbClr val="000099"/>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35"/>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560"/>
              </a:spcBef>
              <a:spcAft>
                <a:spcPts val="0"/>
              </a:spcAft>
              <a:buClr>
                <a:schemeClr val="dk1"/>
              </a:buClr>
              <a:buSzPts val="2800"/>
              <a:buFont typeface="Arial"/>
              <a:buNone/>
              <a:defRPr/>
            </a:lvl2pPr>
            <a:lvl3pPr indent="-228600" lvl="2" marL="1371600" algn="l">
              <a:spcBef>
                <a:spcPts val="480"/>
              </a:spcBef>
              <a:spcAft>
                <a:spcPts val="0"/>
              </a:spcAft>
              <a:buClr>
                <a:schemeClr val="dk1"/>
              </a:buClr>
              <a:buSzPts val="2400"/>
              <a:buFont typeface="Arial"/>
              <a:buNone/>
              <a:defRPr/>
            </a:lvl3pPr>
            <a:lvl4pPr indent="-228600" lvl="3" marL="1828800" algn="l">
              <a:spcBef>
                <a:spcPts val="400"/>
              </a:spcBef>
              <a:spcAft>
                <a:spcPts val="0"/>
              </a:spcAft>
              <a:buClr>
                <a:schemeClr val="dk1"/>
              </a:buClr>
              <a:buSzPts val="2000"/>
              <a:buFont typeface="Arial"/>
              <a:buNone/>
              <a:defRPr/>
            </a:lvl4pPr>
            <a:lvl5pPr indent="-228600" lvl="4" marL="2286000" algn="l">
              <a:spcBef>
                <a:spcPts val="400"/>
              </a:spcBef>
              <a:spcAft>
                <a:spcPts val="0"/>
              </a:spcAft>
              <a:buClr>
                <a:schemeClr val="dk1"/>
              </a:buClr>
              <a:buSzPts val="2000"/>
              <a:buFont typeface="Arial"/>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35"/>
          <p:cNvSpPr txBox="1"/>
          <p:nvPr>
            <p:ph idx="10" type="dt"/>
          </p:nvPr>
        </p:nvSpPr>
        <p:spPr>
          <a:xfrm>
            <a:off x="2743200" y="6248400"/>
            <a:ext cx="3657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5"/>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5"/>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Autofit/>
          </a:bodyPr>
          <a:lstStyle>
            <a:lvl1pPr indent="0" lvl="0" marL="0" algn="l">
              <a:spcBef>
                <a:spcPts val="0"/>
              </a:spcBef>
              <a:spcAft>
                <a:spcPts val="0"/>
              </a:spcAft>
              <a:buNone/>
              <a:defRPr sz="1400">
                <a:latin typeface="Times New Roman"/>
                <a:ea typeface="Times New Roman"/>
                <a:cs typeface="Times New Roman"/>
                <a:sym typeface="Times New Roman"/>
              </a:defRPr>
            </a:lvl1pPr>
            <a:lvl2pPr indent="0" lvl="1" marL="0" algn="l">
              <a:spcBef>
                <a:spcPts val="0"/>
              </a:spcBef>
              <a:spcAft>
                <a:spcPts val="0"/>
              </a:spcAft>
              <a:buNone/>
              <a:defRPr sz="1400">
                <a:latin typeface="Times New Roman"/>
                <a:ea typeface="Times New Roman"/>
                <a:cs typeface="Times New Roman"/>
                <a:sym typeface="Times New Roman"/>
              </a:defRPr>
            </a:lvl2pPr>
            <a:lvl3pPr indent="0" lvl="2" marL="0" algn="l">
              <a:spcBef>
                <a:spcPts val="0"/>
              </a:spcBef>
              <a:spcAft>
                <a:spcPts val="0"/>
              </a:spcAft>
              <a:buNone/>
              <a:defRPr sz="1400">
                <a:latin typeface="Times New Roman"/>
                <a:ea typeface="Times New Roman"/>
                <a:cs typeface="Times New Roman"/>
                <a:sym typeface="Times New Roman"/>
              </a:defRPr>
            </a:lvl3pPr>
            <a:lvl4pPr indent="0" lvl="3" marL="0" algn="l">
              <a:spcBef>
                <a:spcPts val="0"/>
              </a:spcBef>
              <a:spcAft>
                <a:spcPts val="0"/>
              </a:spcAft>
              <a:buNone/>
              <a:defRPr sz="1400">
                <a:latin typeface="Times New Roman"/>
                <a:ea typeface="Times New Roman"/>
                <a:cs typeface="Times New Roman"/>
                <a:sym typeface="Times New Roman"/>
              </a:defRPr>
            </a:lvl4pPr>
            <a:lvl5pPr indent="0" lvl="4" marL="0" algn="l">
              <a:spcBef>
                <a:spcPts val="0"/>
              </a:spcBef>
              <a:spcAft>
                <a:spcPts val="0"/>
              </a:spcAft>
              <a:buNone/>
              <a:defRPr sz="1400">
                <a:latin typeface="Times New Roman"/>
                <a:ea typeface="Times New Roman"/>
                <a:cs typeface="Times New Roman"/>
                <a:sym typeface="Times New Roman"/>
              </a:defRPr>
            </a:lvl5pPr>
            <a:lvl6pPr indent="0" lvl="5" marL="0" algn="l">
              <a:spcBef>
                <a:spcPts val="0"/>
              </a:spcBef>
              <a:spcAft>
                <a:spcPts val="0"/>
              </a:spcAft>
              <a:buNone/>
              <a:defRPr sz="1400">
                <a:latin typeface="Times New Roman"/>
                <a:ea typeface="Times New Roman"/>
                <a:cs typeface="Times New Roman"/>
                <a:sym typeface="Times New Roman"/>
              </a:defRPr>
            </a:lvl6pPr>
            <a:lvl7pPr indent="0" lvl="6" marL="0" algn="l">
              <a:spcBef>
                <a:spcPts val="0"/>
              </a:spcBef>
              <a:spcAft>
                <a:spcPts val="0"/>
              </a:spcAft>
              <a:buNone/>
              <a:defRPr sz="1400">
                <a:latin typeface="Times New Roman"/>
                <a:ea typeface="Times New Roman"/>
                <a:cs typeface="Times New Roman"/>
                <a:sym typeface="Times New Roman"/>
              </a:defRPr>
            </a:lvl7pPr>
            <a:lvl8pPr indent="0" lvl="7" marL="0" algn="l">
              <a:spcBef>
                <a:spcPts val="0"/>
              </a:spcBef>
              <a:spcAft>
                <a:spcPts val="0"/>
              </a:spcAft>
              <a:buNone/>
              <a:defRPr sz="1400">
                <a:latin typeface="Times New Roman"/>
                <a:ea typeface="Times New Roman"/>
                <a:cs typeface="Times New Roman"/>
                <a:sym typeface="Times New Roman"/>
              </a:defRPr>
            </a:lvl8pPr>
            <a:lvl9pPr indent="0" lvl="8" marL="0" algn="l">
              <a:spcBef>
                <a:spcPts val="0"/>
              </a:spcBef>
              <a:spcAft>
                <a:spcPts val="0"/>
              </a:spcAft>
              <a:buNone/>
              <a:defRPr sz="1400">
                <a:latin typeface="Times New Roman"/>
                <a:ea typeface="Times New Roman"/>
                <a:cs typeface="Times New Roman"/>
                <a:sym typeface="Times New Roman"/>
              </a:defRPr>
            </a:lvl9pPr>
          </a:lstStyle>
          <a:p>
            <a:pPr indent="0" lvl="0" marL="0" rtl="0" algn="l">
              <a:spcBef>
                <a:spcPts val="0"/>
              </a:spcBef>
              <a:spcAft>
                <a:spcPts val="0"/>
              </a:spcAft>
              <a:buNone/>
            </a:pPr>
            <a:r>
              <a:t/>
            </a:r>
            <a:endParaRPr/>
          </a:p>
          <a:p>
            <a:pPr indent="0" lvl="0" marL="0" rtl="0" algn="r">
              <a:spcBef>
                <a:spcPts val="0"/>
              </a:spcBef>
              <a:spcAft>
                <a:spcPts val="0"/>
              </a:spcAft>
              <a:buNone/>
            </a:pPr>
            <a:r>
              <a:rPr lang="en-US">
                <a:solidFill>
                  <a:schemeClr val="lt1"/>
                </a:solidFill>
              </a:rPr>
              <a:t>C5, Slide </a:t>
            </a:r>
            <a:fld id="{00000000-1234-1234-1234-123412341234}" type="slidenum">
              <a:rPr lang="en-US">
                <a:solidFill>
                  <a:schemeClr val="lt1"/>
                </a:solidFill>
              </a:rPr>
              <a:t>‹#›</a:t>
            </a:fld>
            <a:endParaRPr>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_layout Layout">
  <p:cSld name="Image_layout Layout">
    <p:spTree>
      <p:nvGrpSpPr>
        <p:cNvPr id="29" name="Shape 29"/>
        <p:cNvGrpSpPr/>
        <p:nvPr/>
      </p:nvGrpSpPr>
      <p:grpSpPr>
        <a:xfrm>
          <a:off x="0" y="0"/>
          <a:ext cx="0" cy="0"/>
          <a:chOff x="0" y="0"/>
          <a:chExt cx="0" cy="0"/>
        </a:xfrm>
      </p:grpSpPr>
      <p:sp>
        <p:nvSpPr>
          <p:cNvPr id="30" name="Google Shape;30;p36"/>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b="1" i="0" sz="2400">
                <a:solidFill>
                  <a:srgbClr val="000099"/>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36"/>
          <p:cNvSpPr txBox="1"/>
          <p:nvPr>
            <p:ph idx="1" type="body"/>
          </p:nvPr>
        </p:nvSpPr>
        <p:spPr>
          <a:xfrm>
            <a:off x="914400" y="1143000"/>
            <a:ext cx="7315200" cy="4800600"/>
          </a:xfrm>
          <a:prstGeom prst="rect">
            <a:avLst/>
          </a:prstGeom>
          <a:noFill/>
          <a:ln>
            <a:noFill/>
          </a:ln>
        </p:spPr>
        <p:txBody>
          <a:bodyPr anchorCtr="0" anchor="t" bIns="45700" lIns="91425" spcFirstLastPara="1" rIns="91425" wrap="square" tIns="45700">
            <a:noAutofit/>
          </a:bodyPr>
          <a:lstStyle>
            <a:lvl1pPr indent="-228600" lvl="0" marL="457200" algn="l">
              <a:spcBef>
                <a:spcPts val="640"/>
              </a:spcBef>
              <a:spcAft>
                <a:spcPts val="0"/>
              </a:spcAft>
              <a:buClr>
                <a:schemeClr val="dk1"/>
              </a:buClr>
              <a:buSzPts val="3200"/>
              <a:buFont typeface="Arial"/>
              <a:buNone/>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 name="Google Shape;32;p36"/>
          <p:cNvSpPr txBox="1"/>
          <p:nvPr>
            <p:ph idx="10" type="dt"/>
          </p:nvPr>
        </p:nvSpPr>
        <p:spPr>
          <a:xfrm>
            <a:off x="2743200" y="6248400"/>
            <a:ext cx="3657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6"/>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6"/>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Autofit/>
          </a:bodyPr>
          <a:lstStyle>
            <a:lvl1pPr indent="0" lvl="0" marL="0" algn="l">
              <a:spcBef>
                <a:spcPts val="0"/>
              </a:spcBef>
              <a:spcAft>
                <a:spcPts val="0"/>
              </a:spcAft>
              <a:buNone/>
              <a:defRPr sz="1400">
                <a:latin typeface="Times New Roman"/>
                <a:ea typeface="Times New Roman"/>
                <a:cs typeface="Times New Roman"/>
                <a:sym typeface="Times New Roman"/>
              </a:defRPr>
            </a:lvl1pPr>
            <a:lvl2pPr indent="0" lvl="1" marL="0" algn="l">
              <a:spcBef>
                <a:spcPts val="0"/>
              </a:spcBef>
              <a:spcAft>
                <a:spcPts val="0"/>
              </a:spcAft>
              <a:buNone/>
              <a:defRPr sz="1400">
                <a:latin typeface="Times New Roman"/>
                <a:ea typeface="Times New Roman"/>
                <a:cs typeface="Times New Roman"/>
                <a:sym typeface="Times New Roman"/>
              </a:defRPr>
            </a:lvl2pPr>
            <a:lvl3pPr indent="0" lvl="2" marL="0" algn="l">
              <a:spcBef>
                <a:spcPts val="0"/>
              </a:spcBef>
              <a:spcAft>
                <a:spcPts val="0"/>
              </a:spcAft>
              <a:buNone/>
              <a:defRPr sz="1400">
                <a:latin typeface="Times New Roman"/>
                <a:ea typeface="Times New Roman"/>
                <a:cs typeface="Times New Roman"/>
                <a:sym typeface="Times New Roman"/>
              </a:defRPr>
            </a:lvl3pPr>
            <a:lvl4pPr indent="0" lvl="3" marL="0" algn="l">
              <a:spcBef>
                <a:spcPts val="0"/>
              </a:spcBef>
              <a:spcAft>
                <a:spcPts val="0"/>
              </a:spcAft>
              <a:buNone/>
              <a:defRPr sz="1400">
                <a:latin typeface="Times New Roman"/>
                <a:ea typeface="Times New Roman"/>
                <a:cs typeface="Times New Roman"/>
                <a:sym typeface="Times New Roman"/>
              </a:defRPr>
            </a:lvl4pPr>
            <a:lvl5pPr indent="0" lvl="4" marL="0" algn="l">
              <a:spcBef>
                <a:spcPts val="0"/>
              </a:spcBef>
              <a:spcAft>
                <a:spcPts val="0"/>
              </a:spcAft>
              <a:buNone/>
              <a:defRPr sz="1400">
                <a:latin typeface="Times New Roman"/>
                <a:ea typeface="Times New Roman"/>
                <a:cs typeface="Times New Roman"/>
                <a:sym typeface="Times New Roman"/>
              </a:defRPr>
            </a:lvl5pPr>
            <a:lvl6pPr indent="0" lvl="5" marL="0" algn="l">
              <a:spcBef>
                <a:spcPts val="0"/>
              </a:spcBef>
              <a:spcAft>
                <a:spcPts val="0"/>
              </a:spcAft>
              <a:buNone/>
              <a:defRPr sz="1400">
                <a:latin typeface="Times New Roman"/>
                <a:ea typeface="Times New Roman"/>
                <a:cs typeface="Times New Roman"/>
                <a:sym typeface="Times New Roman"/>
              </a:defRPr>
            </a:lvl6pPr>
            <a:lvl7pPr indent="0" lvl="6" marL="0" algn="l">
              <a:spcBef>
                <a:spcPts val="0"/>
              </a:spcBef>
              <a:spcAft>
                <a:spcPts val="0"/>
              </a:spcAft>
              <a:buNone/>
              <a:defRPr sz="1400">
                <a:latin typeface="Times New Roman"/>
                <a:ea typeface="Times New Roman"/>
                <a:cs typeface="Times New Roman"/>
                <a:sym typeface="Times New Roman"/>
              </a:defRPr>
            </a:lvl7pPr>
            <a:lvl8pPr indent="0" lvl="7" marL="0" algn="l">
              <a:spcBef>
                <a:spcPts val="0"/>
              </a:spcBef>
              <a:spcAft>
                <a:spcPts val="0"/>
              </a:spcAft>
              <a:buNone/>
              <a:defRPr sz="1400">
                <a:latin typeface="Times New Roman"/>
                <a:ea typeface="Times New Roman"/>
                <a:cs typeface="Times New Roman"/>
                <a:sym typeface="Times New Roman"/>
              </a:defRPr>
            </a:lvl8pPr>
            <a:lvl9pPr indent="0" lvl="8" marL="0" algn="l">
              <a:spcBef>
                <a:spcPts val="0"/>
              </a:spcBef>
              <a:spcAft>
                <a:spcPts val="0"/>
              </a:spcAft>
              <a:buNone/>
              <a:defRPr sz="1400">
                <a:latin typeface="Times New Roman"/>
                <a:ea typeface="Times New Roman"/>
                <a:cs typeface="Times New Roman"/>
                <a:sym typeface="Times New Roman"/>
              </a:defRPr>
            </a:lvl9pPr>
          </a:lstStyle>
          <a:p>
            <a:pPr indent="0" lvl="0" marL="0" rtl="0" algn="l">
              <a:spcBef>
                <a:spcPts val="0"/>
              </a:spcBef>
              <a:spcAft>
                <a:spcPts val="0"/>
              </a:spcAft>
              <a:buNone/>
            </a:pPr>
            <a:r>
              <a:t/>
            </a:r>
            <a:endParaRPr/>
          </a:p>
          <a:p>
            <a:pPr indent="0" lvl="0" marL="0" rtl="0" algn="r">
              <a:spcBef>
                <a:spcPts val="0"/>
              </a:spcBef>
              <a:spcAft>
                <a:spcPts val="0"/>
              </a:spcAft>
              <a:buNone/>
            </a:pPr>
            <a:r>
              <a:rPr lang="en-US">
                <a:solidFill>
                  <a:schemeClr val="lt1"/>
                </a:solidFill>
              </a:rPr>
              <a:t>C5, Slide </a:t>
            </a:r>
            <a:fld id="{00000000-1234-1234-1234-123412341234}" type="slidenum">
              <a:rPr lang="en-US">
                <a:solidFill>
                  <a:schemeClr val="lt1"/>
                </a:solidFill>
              </a:rPr>
              <a:t>‹#›</a:t>
            </a:fld>
            <a:endParaRPr>
              <a:solidFill>
                <a:schemeClr val="lt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_Image_layout">
  <p:cSld name="Image_Image_layout">
    <p:spTree>
      <p:nvGrpSpPr>
        <p:cNvPr id="35" name="Shape 35"/>
        <p:cNvGrpSpPr/>
        <p:nvPr/>
      </p:nvGrpSpPr>
      <p:grpSpPr>
        <a:xfrm>
          <a:off x="0" y="0"/>
          <a:ext cx="0" cy="0"/>
          <a:chOff x="0" y="0"/>
          <a:chExt cx="0" cy="0"/>
        </a:xfrm>
      </p:grpSpPr>
      <p:sp>
        <p:nvSpPr>
          <p:cNvPr id="36" name="Google Shape;36;p37"/>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b="1" i="0" sz="2400">
                <a:solidFill>
                  <a:srgbClr val="000099"/>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 name="Google Shape;37;p37"/>
          <p:cNvSpPr txBox="1"/>
          <p:nvPr>
            <p:ph idx="1" type="body"/>
          </p:nvPr>
        </p:nvSpPr>
        <p:spPr>
          <a:xfrm>
            <a:off x="914400" y="1066800"/>
            <a:ext cx="7315200" cy="2514600"/>
          </a:xfrm>
          <a:prstGeom prst="rect">
            <a:avLst/>
          </a:prstGeom>
          <a:noFill/>
          <a:ln>
            <a:noFill/>
          </a:ln>
        </p:spPr>
        <p:txBody>
          <a:bodyPr anchorCtr="0" anchor="t" bIns="45700" lIns="91425" spcFirstLastPara="1" rIns="91425" wrap="square" tIns="45700">
            <a:noAutofit/>
          </a:bodyPr>
          <a:lstStyle>
            <a:lvl1pPr indent="-228600" lvl="0" marL="457200" algn="l">
              <a:spcBef>
                <a:spcPts val="640"/>
              </a:spcBef>
              <a:spcAft>
                <a:spcPts val="0"/>
              </a:spcAft>
              <a:buClr>
                <a:schemeClr val="dk1"/>
              </a:buClr>
              <a:buSzPts val="3200"/>
              <a:buFont typeface="Arial"/>
              <a:buNone/>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37"/>
          <p:cNvSpPr txBox="1"/>
          <p:nvPr>
            <p:ph idx="2" type="body"/>
          </p:nvPr>
        </p:nvSpPr>
        <p:spPr>
          <a:xfrm>
            <a:off x="838200" y="3730079"/>
            <a:ext cx="7391400" cy="457200"/>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Clr>
                <a:srgbClr val="000099"/>
              </a:buClr>
              <a:buSzPts val="2400"/>
              <a:buFont typeface="Arial"/>
              <a:buNone/>
              <a:defRPr b="1" sz="2400">
                <a:solidFill>
                  <a:srgbClr val="000099"/>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37"/>
          <p:cNvSpPr txBox="1"/>
          <p:nvPr>
            <p:ph idx="3" type="body"/>
          </p:nvPr>
        </p:nvSpPr>
        <p:spPr>
          <a:xfrm>
            <a:off x="914400" y="4267200"/>
            <a:ext cx="7315200" cy="1676400"/>
          </a:xfrm>
          <a:prstGeom prst="rect">
            <a:avLst/>
          </a:prstGeom>
          <a:noFill/>
          <a:ln>
            <a:noFill/>
          </a:ln>
        </p:spPr>
        <p:txBody>
          <a:bodyPr anchorCtr="0" anchor="t" bIns="45700" lIns="91425" spcFirstLastPara="1" rIns="91425" wrap="square" tIns="45700">
            <a:noAutofit/>
          </a:bodyPr>
          <a:lstStyle>
            <a:lvl1pPr indent="-228600" lvl="0" marL="457200" algn="l">
              <a:spcBef>
                <a:spcPts val="640"/>
              </a:spcBef>
              <a:spcAft>
                <a:spcPts val="0"/>
              </a:spcAft>
              <a:buClr>
                <a:schemeClr val="dk1"/>
              </a:buClr>
              <a:buSzPts val="3200"/>
              <a:buFont typeface="Arial"/>
              <a:buNone/>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 name="Google Shape;40;p37"/>
          <p:cNvSpPr txBox="1"/>
          <p:nvPr>
            <p:ph idx="10" type="dt"/>
          </p:nvPr>
        </p:nvSpPr>
        <p:spPr>
          <a:xfrm>
            <a:off x="2743200" y="6248400"/>
            <a:ext cx="3657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7"/>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7"/>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Autofit/>
          </a:bodyPr>
          <a:lstStyle>
            <a:lvl1pPr indent="0" lvl="0" marL="0" marR="0" algn="l">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algn="l">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algn="l">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algn="l">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algn="l">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algn="l">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algn="l">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algn="l">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algn="l">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t/>
            </a:r>
            <a:endParaRPr/>
          </a:p>
          <a:p>
            <a:pPr indent="0" lvl="0" marL="0" rtl="0" algn="r">
              <a:spcBef>
                <a:spcPts val="0"/>
              </a:spcBef>
              <a:spcAft>
                <a:spcPts val="0"/>
              </a:spcAft>
              <a:buNone/>
            </a:pPr>
            <a:r>
              <a:rPr lang="en-US" sz="900">
                <a:solidFill>
                  <a:schemeClr val="lt1"/>
                </a:solidFill>
                <a:latin typeface="Arial Narrow"/>
                <a:ea typeface="Arial Narrow"/>
                <a:cs typeface="Arial Narrow"/>
                <a:sym typeface="Arial Narrow"/>
              </a:rPr>
              <a:t>C5, Slide </a:t>
            </a:r>
            <a:fld id="{00000000-1234-1234-1234-123412341234}" type="slidenum">
              <a:rPr lang="en-US" sz="900">
                <a:solidFill>
                  <a:schemeClr val="lt1"/>
                </a:solidFill>
                <a:latin typeface="Arial Narrow"/>
                <a:ea typeface="Arial Narrow"/>
                <a:cs typeface="Arial Narrow"/>
                <a:sym typeface="Arial Narrow"/>
              </a:rPr>
              <a:t>‹#›</a:t>
            </a:fld>
            <a:endParaRPr sz="900">
              <a:solidFill>
                <a:schemeClr val="lt1"/>
              </a:solidFill>
              <a:latin typeface="Arial Narrow"/>
              <a:ea typeface="Arial Narrow"/>
              <a:cs typeface="Arial Narrow"/>
              <a:sym typeface="Arial Narrow"/>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_Text_layout">
  <p:cSld name="Image_Text_layout">
    <p:spTree>
      <p:nvGrpSpPr>
        <p:cNvPr id="43" name="Shape 43"/>
        <p:cNvGrpSpPr/>
        <p:nvPr/>
      </p:nvGrpSpPr>
      <p:grpSpPr>
        <a:xfrm>
          <a:off x="0" y="0"/>
          <a:ext cx="0" cy="0"/>
          <a:chOff x="0" y="0"/>
          <a:chExt cx="0" cy="0"/>
        </a:xfrm>
      </p:grpSpPr>
      <p:sp>
        <p:nvSpPr>
          <p:cNvPr id="44" name="Google Shape;44;p38"/>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b="1" i="0" sz="2400">
                <a:solidFill>
                  <a:srgbClr val="000099"/>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5" name="Google Shape;45;p38"/>
          <p:cNvSpPr txBox="1"/>
          <p:nvPr>
            <p:ph idx="1" type="body"/>
          </p:nvPr>
        </p:nvSpPr>
        <p:spPr>
          <a:xfrm>
            <a:off x="914400" y="1066800"/>
            <a:ext cx="7315200" cy="2514600"/>
          </a:xfrm>
          <a:prstGeom prst="rect">
            <a:avLst/>
          </a:prstGeom>
          <a:noFill/>
          <a:ln>
            <a:noFill/>
          </a:ln>
        </p:spPr>
        <p:txBody>
          <a:bodyPr anchorCtr="0" anchor="t" bIns="45700" lIns="91425" spcFirstLastPara="1" rIns="91425" wrap="square" tIns="45700">
            <a:noAutofit/>
          </a:bodyPr>
          <a:lstStyle>
            <a:lvl1pPr indent="-228600" lvl="0" marL="457200" algn="l">
              <a:spcBef>
                <a:spcPts val="640"/>
              </a:spcBef>
              <a:spcAft>
                <a:spcPts val="0"/>
              </a:spcAft>
              <a:buClr>
                <a:schemeClr val="dk1"/>
              </a:buClr>
              <a:buSzPts val="3200"/>
              <a:buFont typeface="Arial"/>
              <a:buNone/>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6" name="Google Shape;46;p38"/>
          <p:cNvSpPr txBox="1"/>
          <p:nvPr>
            <p:ph idx="2" type="body"/>
          </p:nvPr>
        </p:nvSpPr>
        <p:spPr>
          <a:xfrm>
            <a:off x="838200" y="3733800"/>
            <a:ext cx="7391400" cy="2209799"/>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 name="Google Shape;47;p38"/>
          <p:cNvSpPr txBox="1"/>
          <p:nvPr>
            <p:ph idx="10" type="dt"/>
          </p:nvPr>
        </p:nvSpPr>
        <p:spPr>
          <a:xfrm>
            <a:off x="2743200" y="6248400"/>
            <a:ext cx="3657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8"/>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8"/>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Autofit/>
          </a:bodyPr>
          <a:lstStyle>
            <a:lvl1pPr indent="0" lvl="0" marL="0" marR="0" algn="l">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algn="l">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algn="l">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algn="l">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algn="l">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algn="l">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algn="l">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algn="l">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algn="l">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t/>
            </a:r>
            <a:endParaRPr/>
          </a:p>
          <a:p>
            <a:pPr indent="0" lvl="0" marL="0" rtl="0" algn="r">
              <a:spcBef>
                <a:spcPts val="0"/>
              </a:spcBef>
              <a:spcAft>
                <a:spcPts val="0"/>
              </a:spcAft>
              <a:buNone/>
            </a:pPr>
            <a:r>
              <a:rPr lang="en-US" sz="900">
                <a:solidFill>
                  <a:schemeClr val="lt1"/>
                </a:solidFill>
                <a:latin typeface="Arial Narrow"/>
                <a:ea typeface="Arial Narrow"/>
                <a:cs typeface="Arial Narrow"/>
                <a:sym typeface="Arial Narrow"/>
              </a:rPr>
              <a:t>C5, Slide </a:t>
            </a:r>
            <a:fld id="{00000000-1234-1234-1234-123412341234}" type="slidenum">
              <a:rPr lang="en-US" sz="900">
                <a:solidFill>
                  <a:schemeClr val="lt1"/>
                </a:solidFill>
                <a:latin typeface="Arial Narrow"/>
                <a:ea typeface="Arial Narrow"/>
                <a:cs typeface="Arial Narrow"/>
                <a:sym typeface="Arial Narrow"/>
              </a:rPr>
              <a:t>‹#›</a:t>
            </a:fld>
            <a:endParaRPr sz="900">
              <a:solidFill>
                <a:schemeClr val="lt1"/>
              </a:solidFill>
              <a:latin typeface="Arial Narrow"/>
              <a:ea typeface="Arial Narrow"/>
              <a:cs typeface="Arial Narrow"/>
              <a:sym typeface="Arial Narrow"/>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sole_layout Layout">
  <p:cSld name="Console_layout Layout">
    <p:spTree>
      <p:nvGrpSpPr>
        <p:cNvPr id="50" name="Shape 50"/>
        <p:cNvGrpSpPr/>
        <p:nvPr/>
      </p:nvGrpSpPr>
      <p:grpSpPr>
        <a:xfrm>
          <a:off x="0" y="0"/>
          <a:ext cx="0" cy="0"/>
          <a:chOff x="0" y="0"/>
          <a:chExt cx="0" cy="0"/>
        </a:xfrm>
      </p:grpSpPr>
      <p:sp>
        <p:nvSpPr>
          <p:cNvPr id="51" name="Google Shape;51;p39"/>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b="1" i="0" sz="2400">
                <a:solidFill>
                  <a:srgbClr val="000099"/>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39"/>
          <p:cNvSpPr txBox="1"/>
          <p:nvPr>
            <p:ph idx="1" type="body"/>
          </p:nvPr>
        </p:nvSpPr>
        <p:spPr>
          <a:xfrm>
            <a:off x="1295400" y="1143000"/>
            <a:ext cx="6934200" cy="3200400"/>
          </a:xfrm>
          <a:prstGeom prst="rect">
            <a:avLst/>
          </a:prstGeom>
          <a:solidFill>
            <a:srgbClr val="F2F2F2"/>
          </a:solidFill>
          <a:ln cap="flat" cmpd="thickThin" w="31750">
            <a:solidFill>
              <a:schemeClr val="dk1"/>
            </a:solidFill>
            <a:prstDash val="solid"/>
            <a:round/>
            <a:headEnd len="sm" w="sm" type="none"/>
            <a:tailEnd len="sm" w="sm" type="none"/>
          </a:ln>
        </p:spPr>
        <p:txBody>
          <a:bodyPr anchorCtr="0" anchor="t"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3" name="Google Shape;53;p39"/>
          <p:cNvSpPr txBox="1"/>
          <p:nvPr>
            <p:ph idx="10" type="dt"/>
          </p:nvPr>
        </p:nvSpPr>
        <p:spPr>
          <a:xfrm>
            <a:off x="2743200" y="6248400"/>
            <a:ext cx="3657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9"/>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9"/>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Autofit/>
          </a:bodyPr>
          <a:lstStyle>
            <a:lvl1pPr indent="0" lvl="0" marL="0" algn="l">
              <a:spcBef>
                <a:spcPts val="0"/>
              </a:spcBef>
              <a:spcAft>
                <a:spcPts val="0"/>
              </a:spcAft>
              <a:buNone/>
              <a:defRPr sz="1400">
                <a:latin typeface="Times New Roman"/>
                <a:ea typeface="Times New Roman"/>
                <a:cs typeface="Times New Roman"/>
                <a:sym typeface="Times New Roman"/>
              </a:defRPr>
            </a:lvl1pPr>
            <a:lvl2pPr indent="0" lvl="1" marL="0" algn="l">
              <a:spcBef>
                <a:spcPts val="0"/>
              </a:spcBef>
              <a:spcAft>
                <a:spcPts val="0"/>
              </a:spcAft>
              <a:buNone/>
              <a:defRPr sz="1400">
                <a:latin typeface="Times New Roman"/>
                <a:ea typeface="Times New Roman"/>
                <a:cs typeface="Times New Roman"/>
                <a:sym typeface="Times New Roman"/>
              </a:defRPr>
            </a:lvl2pPr>
            <a:lvl3pPr indent="0" lvl="2" marL="0" algn="l">
              <a:spcBef>
                <a:spcPts val="0"/>
              </a:spcBef>
              <a:spcAft>
                <a:spcPts val="0"/>
              </a:spcAft>
              <a:buNone/>
              <a:defRPr sz="1400">
                <a:latin typeface="Times New Roman"/>
                <a:ea typeface="Times New Roman"/>
                <a:cs typeface="Times New Roman"/>
                <a:sym typeface="Times New Roman"/>
              </a:defRPr>
            </a:lvl3pPr>
            <a:lvl4pPr indent="0" lvl="3" marL="0" algn="l">
              <a:spcBef>
                <a:spcPts val="0"/>
              </a:spcBef>
              <a:spcAft>
                <a:spcPts val="0"/>
              </a:spcAft>
              <a:buNone/>
              <a:defRPr sz="1400">
                <a:latin typeface="Times New Roman"/>
                <a:ea typeface="Times New Roman"/>
                <a:cs typeface="Times New Roman"/>
                <a:sym typeface="Times New Roman"/>
              </a:defRPr>
            </a:lvl4pPr>
            <a:lvl5pPr indent="0" lvl="4" marL="0" algn="l">
              <a:spcBef>
                <a:spcPts val="0"/>
              </a:spcBef>
              <a:spcAft>
                <a:spcPts val="0"/>
              </a:spcAft>
              <a:buNone/>
              <a:defRPr sz="1400">
                <a:latin typeface="Times New Roman"/>
                <a:ea typeface="Times New Roman"/>
                <a:cs typeface="Times New Roman"/>
                <a:sym typeface="Times New Roman"/>
              </a:defRPr>
            </a:lvl5pPr>
            <a:lvl6pPr indent="0" lvl="5" marL="0" algn="l">
              <a:spcBef>
                <a:spcPts val="0"/>
              </a:spcBef>
              <a:spcAft>
                <a:spcPts val="0"/>
              </a:spcAft>
              <a:buNone/>
              <a:defRPr sz="1400">
                <a:latin typeface="Times New Roman"/>
                <a:ea typeface="Times New Roman"/>
                <a:cs typeface="Times New Roman"/>
                <a:sym typeface="Times New Roman"/>
              </a:defRPr>
            </a:lvl6pPr>
            <a:lvl7pPr indent="0" lvl="6" marL="0" algn="l">
              <a:spcBef>
                <a:spcPts val="0"/>
              </a:spcBef>
              <a:spcAft>
                <a:spcPts val="0"/>
              </a:spcAft>
              <a:buNone/>
              <a:defRPr sz="1400">
                <a:latin typeface="Times New Roman"/>
                <a:ea typeface="Times New Roman"/>
                <a:cs typeface="Times New Roman"/>
                <a:sym typeface="Times New Roman"/>
              </a:defRPr>
            </a:lvl7pPr>
            <a:lvl8pPr indent="0" lvl="7" marL="0" algn="l">
              <a:spcBef>
                <a:spcPts val="0"/>
              </a:spcBef>
              <a:spcAft>
                <a:spcPts val="0"/>
              </a:spcAft>
              <a:buNone/>
              <a:defRPr sz="1400">
                <a:latin typeface="Times New Roman"/>
                <a:ea typeface="Times New Roman"/>
                <a:cs typeface="Times New Roman"/>
                <a:sym typeface="Times New Roman"/>
              </a:defRPr>
            </a:lvl8pPr>
            <a:lvl9pPr indent="0" lvl="8" marL="0" algn="l">
              <a:spcBef>
                <a:spcPts val="0"/>
              </a:spcBef>
              <a:spcAft>
                <a:spcPts val="0"/>
              </a:spcAft>
              <a:buNone/>
              <a:defRPr sz="1400">
                <a:latin typeface="Times New Roman"/>
                <a:ea typeface="Times New Roman"/>
                <a:cs typeface="Times New Roman"/>
                <a:sym typeface="Times New Roman"/>
              </a:defRPr>
            </a:lvl9pPr>
          </a:lstStyle>
          <a:p>
            <a:pPr indent="0" lvl="0" marL="0" rtl="0" algn="l">
              <a:spcBef>
                <a:spcPts val="0"/>
              </a:spcBef>
              <a:spcAft>
                <a:spcPts val="0"/>
              </a:spcAft>
              <a:buNone/>
            </a:pPr>
            <a:r>
              <a:t/>
            </a:r>
            <a:endParaRPr/>
          </a:p>
          <a:p>
            <a:pPr indent="0" lvl="0" marL="0" rtl="0" algn="r">
              <a:spcBef>
                <a:spcPts val="0"/>
              </a:spcBef>
              <a:spcAft>
                <a:spcPts val="0"/>
              </a:spcAft>
              <a:buNone/>
            </a:pPr>
            <a:r>
              <a:rPr lang="en-US">
                <a:solidFill>
                  <a:schemeClr val="lt1"/>
                </a:solidFill>
              </a:rPr>
              <a:t>C5, Slide </a:t>
            </a:r>
            <a:fld id="{00000000-1234-1234-1234-123412341234}" type="slidenum">
              <a:rPr lang="en-US">
                <a:solidFill>
                  <a:schemeClr val="lt1"/>
                </a:solidFill>
              </a:rPr>
              <a:t>‹#›</a:t>
            </a:fld>
            <a:endParaRPr>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_Image_layout">
  <p:cSld name="Text_Image_layout">
    <p:spTree>
      <p:nvGrpSpPr>
        <p:cNvPr id="56" name="Shape 56"/>
        <p:cNvGrpSpPr/>
        <p:nvPr/>
      </p:nvGrpSpPr>
      <p:grpSpPr>
        <a:xfrm>
          <a:off x="0" y="0"/>
          <a:ext cx="0" cy="0"/>
          <a:chOff x="0" y="0"/>
          <a:chExt cx="0" cy="0"/>
        </a:xfrm>
      </p:grpSpPr>
      <p:sp>
        <p:nvSpPr>
          <p:cNvPr id="57" name="Google Shape;57;p40"/>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b="1" i="0" sz="2400">
                <a:solidFill>
                  <a:srgbClr val="000099"/>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40"/>
          <p:cNvSpPr txBox="1"/>
          <p:nvPr>
            <p:ph idx="1" type="body"/>
          </p:nvPr>
        </p:nvSpPr>
        <p:spPr>
          <a:xfrm>
            <a:off x="812800" y="1062758"/>
            <a:ext cx="7391400" cy="2213842"/>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9" name="Google Shape;59;p40"/>
          <p:cNvSpPr txBox="1"/>
          <p:nvPr>
            <p:ph idx="2" type="body"/>
          </p:nvPr>
        </p:nvSpPr>
        <p:spPr>
          <a:xfrm>
            <a:off x="812800" y="3319598"/>
            <a:ext cx="7315200" cy="2438400"/>
          </a:xfrm>
          <a:prstGeom prst="rect">
            <a:avLst/>
          </a:prstGeom>
          <a:noFill/>
          <a:ln>
            <a:noFill/>
          </a:ln>
        </p:spPr>
        <p:txBody>
          <a:bodyPr anchorCtr="0" anchor="t" bIns="45700" lIns="91425" spcFirstLastPara="1" rIns="91425" wrap="square" tIns="45700">
            <a:noAutofit/>
          </a:bodyPr>
          <a:lstStyle>
            <a:lvl1pPr indent="-228600" lvl="0" marL="457200" algn="l">
              <a:spcBef>
                <a:spcPts val="640"/>
              </a:spcBef>
              <a:spcAft>
                <a:spcPts val="0"/>
              </a:spcAft>
              <a:buClr>
                <a:schemeClr val="dk1"/>
              </a:buClr>
              <a:buSzPts val="3200"/>
              <a:buFont typeface="Arial"/>
              <a:buNone/>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0" name="Google Shape;60;p40"/>
          <p:cNvSpPr txBox="1"/>
          <p:nvPr>
            <p:ph idx="10" type="dt"/>
          </p:nvPr>
        </p:nvSpPr>
        <p:spPr>
          <a:xfrm>
            <a:off x="2743200" y="6248400"/>
            <a:ext cx="3657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0"/>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0"/>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Autofit/>
          </a:bodyPr>
          <a:lstStyle>
            <a:lvl1pPr indent="0" lvl="0" marL="0" marR="0" algn="l">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algn="l">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algn="l">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algn="l">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algn="l">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algn="l">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algn="l">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algn="l">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algn="l">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t/>
            </a:r>
            <a:endParaRPr/>
          </a:p>
          <a:p>
            <a:pPr indent="0" lvl="0" marL="0" rtl="0" algn="r">
              <a:spcBef>
                <a:spcPts val="0"/>
              </a:spcBef>
              <a:spcAft>
                <a:spcPts val="0"/>
              </a:spcAft>
              <a:buNone/>
            </a:pPr>
            <a:r>
              <a:rPr lang="en-US" sz="900">
                <a:solidFill>
                  <a:schemeClr val="lt1"/>
                </a:solidFill>
                <a:latin typeface="Arial Narrow"/>
                <a:ea typeface="Arial Narrow"/>
                <a:cs typeface="Arial Narrow"/>
                <a:sym typeface="Arial Narrow"/>
              </a:rPr>
              <a:t>C5, Slide </a:t>
            </a:r>
            <a:fld id="{00000000-1234-1234-1234-123412341234}" type="slidenum">
              <a:rPr lang="en-US" sz="900">
                <a:solidFill>
                  <a:schemeClr val="lt1"/>
                </a:solidFill>
                <a:latin typeface="Arial Narrow"/>
                <a:ea typeface="Arial Narrow"/>
                <a:cs typeface="Arial Narrow"/>
                <a:sym typeface="Arial Narrow"/>
              </a:rPr>
              <a:t>‹#›</a:t>
            </a:fld>
            <a:endParaRPr sz="900">
              <a:solidFill>
                <a:schemeClr val="lt1"/>
              </a:solidFill>
              <a:latin typeface="Arial Narrow"/>
              <a:ea typeface="Arial Narrow"/>
              <a:cs typeface="Arial Narrow"/>
              <a:sym typeface="Arial Narrow"/>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_Console_layout Layout">
  <p:cSld name="Text_Console_layout Layout">
    <p:spTree>
      <p:nvGrpSpPr>
        <p:cNvPr id="63" name="Shape 63"/>
        <p:cNvGrpSpPr/>
        <p:nvPr/>
      </p:nvGrpSpPr>
      <p:grpSpPr>
        <a:xfrm>
          <a:off x="0" y="0"/>
          <a:ext cx="0" cy="0"/>
          <a:chOff x="0" y="0"/>
          <a:chExt cx="0" cy="0"/>
        </a:xfrm>
      </p:grpSpPr>
      <p:sp>
        <p:nvSpPr>
          <p:cNvPr id="64" name="Google Shape;64;p41"/>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b="1" i="0" sz="2400">
                <a:solidFill>
                  <a:srgbClr val="000099"/>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5" name="Google Shape;65;p41"/>
          <p:cNvSpPr txBox="1"/>
          <p:nvPr>
            <p:ph idx="1" type="body"/>
          </p:nvPr>
        </p:nvSpPr>
        <p:spPr>
          <a:xfrm>
            <a:off x="838200" y="1066800"/>
            <a:ext cx="7391400" cy="2743200"/>
          </a:xfrm>
          <a:prstGeom prst="rect">
            <a:avLst/>
          </a:prstGeom>
          <a:solidFill>
            <a:schemeClr val="lt1"/>
          </a:solidFill>
          <a:ln>
            <a:noFill/>
          </a:ln>
        </p:spPr>
        <p:txBody>
          <a:bodyPr anchorCtr="0" anchor="t"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560"/>
              </a:spcBef>
              <a:spcAft>
                <a:spcPts val="0"/>
              </a:spcAft>
              <a:buClr>
                <a:schemeClr val="dk1"/>
              </a:buClr>
              <a:buSzPts val="2800"/>
              <a:buFont typeface="Arial"/>
              <a:buNone/>
              <a:defRPr/>
            </a:lvl2pPr>
            <a:lvl3pPr indent="-228600" lvl="2" marL="1371600" algn="l">
              <a:spcBef>
                <a:spcPts val="480"/>
              </a:spcBef>
              <a:spcAft>
                <a:spcPts val="0"/>
              </a:spcAft>
              <a:buClr>
                <a:schemeClr val="dk1"/>
              </a:buClr>
              <a:buSzPts val="2400"/>
              <a:buFont typeface="Arial"/>
              <a:buNone/>
              <a:defRPr/>
            </a:lvl3pPr>
            <a:lvl4pPr indent="-228600" lvl="3" marL="1828800" algn="l">
              <a:spcBef>
                <a:spcPts val="400"/>
              </a:spcBef>
              <a:spcAft>
                <a:spcPts val="0"/>
              </a:spcAft>
              <a:buClr>
                <a:schemeClr val="dk1"/>
              </a:buClr>
              <a:buSzPts val="2000"/>
              <a:buFont typeface="Arial"/>
              <a:buNone/>
              <a:defRPr/>
            </a:lvl4pPr>
            <a:lvl5pPr indent="-228600" lvl="4" marL="2286000" algn="l">
              <a:spcBef>
                <a:spcPts val="400"/>
              </a:spcBef>
              <a:spcAft>
                <a:spcPts val="0"/>
              </a:spcAft>
              <a:buClr>
                <a:schemeClr val="dk1"/>
              </a:buClr>
              <a:buSzPts val="2000"/>
              <a:buFont typeface="Arial"/>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6" name="Google Shape;66;p41"/>
          <p:cNvSpPr txBox="1"/>
          <p:nvPr>
            <p:ph idx="2" type="body"/>
          </p:nvPr>
        </p:nvSpPr>
        <p:spPr>
          <a:xfrm>
            <a:off x="1295400" y="3892100"/>
            <a:ext cx="6934200" cy="2049956"/>
          </a:xfrm>
          <a:prstGeom prst="rect">
            <a:avLst/>
          </a:prstGeom>
          <a:solidFill>
            <a:srgbClr val="F2F2F2"/>
          </a:solidFill>
          <a:ln cap="flat" cmpd="thickThin" w="31750">
            <a:solidFill>
              <a:schemeClr val="dk1"/>
            </a:solidFill>
            <a:prstDash val="solid"/>
            <a:round/>
            <a:headEnd len="sm" w="sm" type="none"/>
            <a:tailEnd len="sm" w="sm" type="none"/>
          </a:ln>
        </p:spPr>
        <p:txBody>
          <a:bodyPr anchorCtr="0" anchor="t"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7" name="Google Shape;67;p41"/>
          <p:cNvSpPr txBox="1"/>
          <p:nvPr>
            <p:ph idx="10" type="dt"/>
          </p:nvPr>
        </p:nvSpPr>
        <p:spPr>
          <a:xfrm>
            <a:off x="2743200" y="6248400"/>
            <a:ext cx="3657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1"/>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1"/>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Autofit/>
          </a:bodyPr>
          <a:lstStyle>
            <a:lvl1pPr indent="0" lvl="0" marL="0" algn="l">
              <a:spcBef>
                <a:spcPts val="0"/>
              </a:spcBef>
              <a:spcAft>
                <a:spcPts val="0"/>
              </a:spcAft>
              <a:buNone/>
              <a:defRPr sz="1400">
                <a:latin typeface="Times New Roman"/>
                <a:ea typeface="Times New Roman"/>
                <a:cs typeface="Times New Roman"/>
                <a:sym typeface="Times New Roman"/>
              </a:defRPr>
            </a:lvl1pPr>
            <a:lvl2pPr indent="0" lvl="1" marL="0" algn="l">
              <a:spcBef>
                <a:spcPts val="0"/>
              </a:spcBef>
              <a:spcAft>
                <a:spcPts val="0"/>
              </a:spcAft>
              <a:buNone/>
              <a:defRPr sz="1400">
                <a:latin typeface="Times New Roman"/>
                <a:ea typeface="Times New Roman"/>
                <a:cs typeface="Times New Roman"/>
                <a:sym typeface="Times New Roman"/>
              </a:defRPr>
            </a:lvl2pPr>
            <a:lvl3pPr indent="0" lvl="2" marL="0" algn="l">
              <a:spcBef>
                <a:spcPts val="0"/>
              </a:spcBef>
              <a:spcAft>
                <a:spcPts val="0"/>
              </a:spcAft>
              <a:buNone/>
              <a:defRPr sz="1400">
                <a:latin typeface="Times New Roman"/>
                <a:ea typeface="Times New Roman"/>
                <a:cs typeface="Times New Roman"/>
                <a:sym typeface="Times New Roman"/>
              </a:defRPr>
            </a:lvl3pPr>
            <a:lvl4pPr indent="0" lvl="3" marL="0" algn="l">
              <a:spcBef>
                <a:spcPts val="0"/>
              </a:spcBef>
              <a:spcAft>
                <a:spcPts val="0"/>
              </a:spcAft>
              <a:buNone/>
              <a:defRPr sz="1400">
                <a:latin typeface="Times New Roman"/>
                <a:ea typeface="Times New Roman"/>
                <a:cs typeface="Times New Roman"/>
                <a:sym typeface="Times New Roman"/>
              </a:defRPr>
            </a:lvl4pPr>
            <a:lvl5pPr indent="0" lvl="4" marL="0" algn="l">
              <a:spcBef>
                <a:spcPts val="0"/>
              </a:spcBef>
              <a:spcAft>
                <a:spcPts val="0"/>
              </a:spcAft>
              <a:buNone/>
              <a:defRPr sz="1400">
                <a:latin typeface="Times New Roman"/>
                <a:ea typeface="Times New Roman"/>
                <a:cs typeface="Times New Roman"/>
                <a:sym typeface="Times New Roman"/>
              </a:defRPr>
            </a:lvl5pPr>
            <a:lvl6pPr indent="0" lvl="5" marL="0" algn="l">
              <a:spcBef>
                <a:spcPts val="0"/>
              </a:spcBef>
              <a:spcAft>
                <a:spcPts val="0"/>
              </a:spcAft>
              <a:buNone/>
              <a:defRPr sz="1400">
                <a:latin typeface="Times New Roman"/>
                <a:ea typeface="Times New Roman"/>
                <a:cs typeface="Times New Roman"/>
                <a:sym typeface="Times New Roman"/>
              </a:defRPr>
            </a:lvl6pPr>
            <a:lvl7pPr indent="0" lvl="6" marL="0" algn="l">
              <a:spcBef>
                <a:spcPts val="0"/>
              </a:spcBef>
              <a:spcAft>
                <a:spcPts val="0"/>
              </a:spcAft>
              <a:buNone/>
              <a:defRPr sz="1400">
                <a:latin typeface="Times New Roman"/>
                <a:ea typeface="Times New Roman"/>
                <a:cs typeface="Times New Roman"/>
                <a:sym typeface="Times New Roman"/>
              </a:defRPr>
            </a:lvl7pPr>
            <a:lvl8pPr indent="0" lvl="7" marL="0" algn="l">
              <a:spcBef>
                <a:spcPts val="0"/>
              </a:spcBef>
              <a:spcAft>
                <a:spcPts val="0"/>
              </a:spcAft>
              <a:buNone/>
              <a:defRPr sz="1400">
                <a:latin typeface="Times New Roman"/>
                <a:ea typeface="Times New Roman"/>
                <a:cs typeface="Times New Roman"/>
                <a:sym typeface="Times New Roman"/>
              </a:defRPr>
            </a:lvl8pPr>
            <a:lvl9pPr indent="0" lvl="8" marL="0" algn="l">
              <a:spcBef>
                <a:spcPts val="0"/>
              </a:spcBef>
              <a:spcAft>
                <a:spcPts val="0"/>
              </a:spcAft>
              <a:buNone/>
              <a:defRPr sz="1400">
                <a:latin typeface="Times New Roman"/>
                <a:ea typeface="Times New Roman"/>
                <a:cs typeface="Times New Roman"/>
                <a:sym typeface="Times New Roman"/>
              </a:defRPr>
            </a:lvl9pPr>
          </a:lstStyle>
          <a:p>
            <a:pPr indent="0" lvl="0" marL="0" rtl="0" algn="l">
              <a:spcBef>
                <a:spcPts val="0"/>
              </a:spcBef>
              <a:spcAft>
                <a:spcPts val="0"/>
              </a:spcAft>
              <a:buNone/>
            </a:pPr>
            <a:r>
              <a:t/>
            </a:r>
            <a:endParaRPr/>
          </a:p>
          <a:p>
            <a:pPr indent="0" lvl="0" marL="0" rtl="0" algn="r">
              <a:spcBef>
                <a:spcPts val="0"/>
              </a:spcBef>
              <a:spcAft>
                <a:spcPts val="0"/>
              </a:spcAft>
              <a:buNone/>
            </a:pPr>
            <a:r>
              <a:rPr lang="en-US">
                <a:solidFill>
                  <a:schemeClr val="lt1"/>
                </a:solidFill>
              </a:rPr>
              <a:t>C5, Slide </a:t>
            </a:r>
            <a:fld id="{00000000-1234-1234-1234-123412341234}" type="slidenum">
              <a:rPr lang="en-US">
                <a:solidFill>
                  <a:schemeClr val="lt1"/>
                </a:solidFill>
              </a:rPr>
              <a:t>‹#›</a:t>
            </a:fld>
            <a:endParaRPr>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_Console_Text_Console_layout Layout">
  <p:cSld name="Text_Console_Text_Console_layout Layout">
    <p:spTree>
      <p:nvGrpSpPr>
        <p:cNvPr id="70" name="Shape 70"/>
        <p:cNvGrpSpPr/>
        <p:nvPr/>
      </p:nvGrpSpPr>
      <p:grpSpPr>
        <a:xfrm>
          <a:off x="0" y="0"/>
          <a:ext cx="0" cy="0"/>
          <a:chOff x="0" y="0"/>
          <a:chExt cx="0" cy="0"/>
        </a:xfrm>
      </p:grpSpPr>
      <p:sp>
        <p:nvSpPr>
          <p:cNvPr id="71" name="Google Shape;71;p42"/>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b="1" i="0" sz="2400">
                <a:solidFill>
                  <a:srgbClr val="000099"/>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2" name="Google Shape;72;p42"/>
          <p:cNvSpPr txBox="1"/>
          <p:nvPr>
            <p:ph idx="1" type="body"/>
          </p:nvPr>
        </p:nvSpPr>
        <p:spPr>
          <a:xfrm>
            <a:off x="838200" y="1066800"/>
            <a:ext cx="7391400" cy="990600"/>
          </a:xfrm>
          <a:prstGeom prst="rect">
            <a:avLst/>
          </a:prstGeom>
          <a:solidFill>
            <a:schemeClr val="lt1"/>
          </a:solidFill>
          <a:ln>
            <a:noFill/>
          </a:ln>
        </p:spPr>
        <p:txBody>
          <a:bodyPr anchorCtr="0" anchor="t"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560"/>
              </a:spcBef>
              <a:spcAft>
                <a:spcPts val="0"/>
              </a:spcAft>
              <a:buClr>
                <a:schemeClr val="dk1"/>
              </a:buClr>
              <a:buSzPts val="2800"/>
              <a:buFont typeface="Arial"/>
              <a:buNone/>
              <a:defRPr/>
            </a:lvl2pPr>
            <a:lvl3pPr indent="-228600" lvl="2" marL="1371600" algn="l">
              <a:spcBef>
                <a:spcPts val="480"/>
              </a:spcBef>
              <a:spcAft>
                <a:spcPts val="0"/>
              </a:spcAft>
              <a:buClr>
                <a:schemeClr val="dk1"/>
              </a:buClr>
              <a:buSzPts val="2400"/>
              <a:buFont typeface="Arial"/>
              <a:buNone/>
              <a:defRPr/>
            </a:lvl3pPr>
            <a:lvl4pPr indent="-228600" lvl="3" marL="1828800" algn="l">
              <a:spcBef>
                <a:spcPts val="400"/>
              </a:spcBef>
              <a:spcAft>
                <a:spcPts val="0"/>
              </a:spcAft>
              <a:buClr>
                <a:schemeClr val="dk1"/>
              </a:buClr>
              <a:buSzPts val="2000"/>
              <a:buFont typeface="Arial"/>
              <a:buNone/>
              <a:defRPr/>
            </a:lvl4pPr>
            <a:lvl5pPr indent="-228600" lvl="4" marL="2286000" algn="l">
              <a:spcBef>
                <a:spcPts val="400"/>
              </a:spcBef>
              <a:spcAft>
                <a:spcPts val="0"/>
              </a:spcAft>
              <a:buClr>
                <a:schemeClr val="dk1"/>
              </a:buClr>
              <a:buSzPts val="2000"/>
              <a:buFont typeface="Arial"/>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3" name="Google Shape;73;p42"/>
          <p:cNvSpPr txBox="1"/>
          <p:nvPr>
            <p:ph idx="2" type="body"/>
          </p:nvPr>
        </p:nvSpPr>
        <p:spPr>
          <a:xfrm>
            <a:off x="1295400" y="2150899"/>
            <a:ext cx="6934200" cy="815635"/>
          </a:xfrm>
          <a:prstGeom prst="rect">
            <a:avLst/>
          </a:prstGeom>
          <a:solidFill>
            <a:srgbClr val="F2F2F2"/>
          </a:solidFill>
          <a:ln cap="flat" cmpd="thickThin" w="31750">
            <a:solidFill>
              <a:schemeClr val="dk1"/>
            </a:solidFill>
            <a:prstDash val="solid"/>
            <a:round/>
            <a:headEnd len="sm" w="sm" type="none"/>
            <a:tailEnd len="sm" w="sm" type="none"/>
          </a:ln>
        </p:spPr>
        <p:txBody>
          <a:bodyPr anchorCtr="0" anchor="t"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4" name="Google Shape;74;p42"/>
          <p:cNvSpPr txBox="1"/>
          <p:nvPr>
            <p:ph idx="3" type="body"/>
          </p:nvPr>
        </p:nvSpPr>
        <p:spPr>
          <a:xfrm>
            <a:off x="838200" y="3347534"/>
            <a:ext cx="7391400" cy="1496734"/>
          </a:xfrm>
          <a:prstGeom prst="rect">
            <a:avLst/>
          </a:prstGeom>
          <a:solidFill>
            <a:schemeClr val="lt1"/>
          </a:solidFill>
          <a:ln>
            <a:noFill/>
          </a:ln>
        </p:spPr>
        <p:txBody>
          <a:bodyPr anchorCtr="0" anchor="t"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560"/>
              </a:spcBef>
              <a:spcAft>
                <a:spcPts val="0"/>
              </a:spcAft>
              <a:buClr>
                <a:schemeClr val="dk1"/>
              </a:buClr>
              <a:buSzPts val="2800"/>
              <a:buFont typeface="Arial"/>
              <a:buNone/>
              <a:defRPr/>
            </a:lvl2pPr>
            <a:lvl3pPr indent="-228600" lvl="2" marL="1371600" algn="l">
              <a:spcBef>
                <a:spcPts val="480"/>
              </a:spcBef>
              <a:spcAft>
                <a:spcPts val="0"/>
              </a:spcAft>
              <a:buClr>
                <a:schemeClr val="dk1"/>
              </a:buClr>
              <a:buSzPts val="2400"/>
              <a:buFont typeface="Arial"/>
              <a:buNone/>
              <a:defRPr/>
            </a:lvl3pPr>
            <a:lvl4pPr indent="-228600" lvl="3" marL="1828800" algn="l">
              <a:spcBef>
                <a:spcPts val="400"/>
              </a:spcBef>
              <a:spcAft>
                <a:spcPts val="0"/>
              </a:spcAft>
              <a:buClr>
                <a:schemeClr val="dk1"/>
              </a:buClr>
              <a:buSzPts val="2000"/>
              <a:buFont typeface="Arial"/>
              <a:buNone/>
              <a:defRPr/>
            </a:lvl4pPr>
            <a:lvl5pPr indent="-228600" lvl="4" marL="2286000" algn="l">
              <a:spcBef>
                <a:spcPts val="400"/>
              </a:spcBef>
              <a:spcAft>
                <a:spcPts val="0"/>
              </a:spcAft>
              <a:buClr>
                <a:schemeClr val="dk1"/>
              </a:buClr>
              <a:buSzPts val="2000"/>
              <a:buFont typeface="Arial"/>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42"/>
          <p:cNvSpPr txBox="1"/>
          <p:nvPr>
            <p:ph idx="4" type="body"/>
          </p:nvPr>
        </p:nvSpPr>
        <p:spPr>
          <a:xfrm>
            <a:off x="1295400" y="4982112"/>
            <a:ext cx="6934200" cy="885288"/>
          </a:xfrm>
          <a:prstGeom prst="rect">
            <a:avLst/>
          </a:prstGeom>
          <a:solidFill>
            <a:srgbClr val="F2F2F2"/>
          </a:solidFill>
          <a:ln cap="flat" cmpd="thickThin" w="31750">
            <a:solidFill>
              <a:schemeClr val="dk1"/>
            </a:solidFill>
            <a:prstDash val="solid"/>
            <a:round/>
            <a:headEnd len="sm" w="sm" type="none"/>
            <a:tailEnd len="sm" w="sm" type="none"/>
          </a:ln>
        </p:spPr>
        <p:txBody>
          <a:bodyPr anchorCtr="0" anchor="t"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6" name="Google Shape;76;p42"/>
          <p:cNvSpPr txBox="1"/>
          <p:nvPr>
            <p:ph idx="10" type="dt"/>
          </p:nvPr>
        </p:nvSpPr>
        <p:spPr>
          <a:xfrm>
            <a:off x="2743200" y="6248400"/>
            <a:ext cx="3657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2"/>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2"/>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Autofit/>
          </a:bodyPr>
          <a:lstStyle>
            <a:lvl1pPr indent="0" lvl="0" marL="0" algn="l">
              <a:spcBef>
                <a:spcPts val="0"/>
              </a:spcBef>
              <a:spcAft>
                <a:spcPts val="0"/>
              </a:spcAft>
              <a:buNone/>
              <a:defRPr sz="1400">
                <a:latin typeface="Times New Roman"/>
                <a:ea typeface="Times New Roman"/>
                <a:cs typeface="Times New Roman"/>
                <a:sym typeface="Times New Roman"/>
              </a:defRPr>
            </a:lvl1pPr>
            <a:lvl2pPr indent="0" lvl="1" marL="0" algn="l">
              <a:spcBef>
                <a:spcPts val="0"/>
              </a:spcBef>
              <a:spcAft>
                <a:spcPts val="0"/>
              </a:spcAft>
              <a:buNone/>
              <a:defRPr sz="1400">
                <a:latin typeface="Times New Roman"/>
                <a:ea typeface="Times New Roman"/>
                <a:cs typeface="Times New Roman"/>
                <a:sym typeface="Times New Roman"/>
              </a:defRPr>
            </a:lvl2pPr>
            <a:lvl3pPr indent="0" lvl="2" marL="0" algn="l">
              <a:spcBef>
                <a:spcPts val="0"/>
              </a:spcBef>
              <a:spcAft>
                <a:spcPts val="0"/>
              </a:spcAft>
              <a:buNone/>
              <a:defRPr sz="1400">
                <a:latin typeface="Times New Roman"/>
                <a:ea typeface="Times New Roman"/>
                <a:cs typeface="Times New Roman"/>
                <a:sym typeface="Times New Roman"/>
              </a:defRPr>
            </a:lvl3pPr>
            <a:lvl4pPr indent="0" lvl="3" marL="0" algn="l">
              <a:spcBef>
                <a:spcPts val="0"/>
              </a:spcBef>
              <a:spcAft>
                <a:spcPts val="0"/>
              </a:spcAft>
              <a:buNone/>
              <a:defRPr sz="1400">
                <a:latin typeface="Times New Roman"/>
                <a:ea typeface="Times New Roman"/>
                <a:cs typeface="Times New Roman"/>
                <a:sym typeface="Times New Roman"/>
              </a:defRPr>
            </a:lvl4pPr>
            <a:lvl5pPr indent="0" lvl="4" marL="0" algn="l">
              <a:spcBef>
                <a:spcPts val="0"/>
              </a:spcBef>
              <a:spcAft>
                <a:spcPts val="0"/>
              </a:spcAft>
              <a:buNone/>
              <a:defRPr sz="1400">
                <a:latin typeface="Times New Roman"/>
                <a:ea typeface="Times New Roman"/>
                <a:cs typeface="Times New Roman"/>
                <a:sym typeface="Times New Roman"/>
              </a:defRPr>
            </a:lvl5pPr>
            <a:lvl6pPr indent="0" lvl="5" marL="0" algn="l">
              <a:spcBef>
                <a:spcPts val="0"/>
              </a:spcBef>
              <a:spcAft>
                <a:spcPts val="0"/>
              </a:spcAft>
              <a:buNone/>
              <a:defRPr sz="1400">
                <a:latin typeface="Times New Roman"/>
                <a:ea typeface="Times New Roman"/>
                <a:cs typeface="Times New Roman"/>
                <a:sym typeface="Times New Roman"/>
              </a:defRPr>
            </a:lvl6pPr>
            <a:lvl7pPr indent="0" lvl="6" marL="0" algn="l">
              <a:spcBef>
                <a:spcPts val="0"/>
              </a:spcBef>
              <a:spcAft>
                <a:spcPts val="0"/>
              </a:spcAft>
              <a:buNone/>
              <a:defRPr sz="1400">
                <a:latin typeface="Times New Roman"/>
                <a:ea typeface="Times New Roman"/>
                <a:cs typeface="Times New Roman"/>
                <a:sym typeface="Times New Roman"/>
              </a:defRPr>
            </a:lvl7pPr>
            <a:lvl8pPr indent="0" lvl="7" marL="0" algn="l">
              <a:spcBef>
                <a:spcPts val="0"/>
              </a:spcBef>
              <a:spcAft>
                <a:spcPts val="0"/>
              </a:spcAft>
              <a:buNone/>
              <a:defRPr sz="1400">
                <a:latin typeface="Times New Roman"/>
                <a:ea typeface="Times New Roman"/>
                <a:cs typeface="Times New Roman"/>
                <a:sym typeface="Times New Roman"/>
              </a:defRPr>
            </a:lvl8pPr>
            <a:lvl9pPr indent="0" lvl="8" marL="0" algn="l">
              <a:spcBef>
                <a:spcPts val="0"/>
              </a:spcBef>
              <a:spcAft>
                <a:spcPts val="0"/>
              </a:spcAft>
              <a:buNone/>
              <a:defRPr sz="1400">
                <a:latin typeface="Times New Roman"/>
                <a:ea typeface="Times New Roman"/>
                <a:cs typeface="Times New Roman"/>
                <a:sym typeface="Times New Roman"/>
              </a:defRPr>
            </a:lvl9pPr>
          </a:lstStyle>
          <a:p>
            <a:pPr indent="0" lvl="0" marL="0" rtl="0" algn="l">
              <a:spcBef>
                <a:spcPts val="0"/>
              </a:spcBef>
              <a:spcAft>
                <a:spcPts val="0"/>
              </a:spcAft>
              <a:buNone/>
            </a:pPr>
            <a:r>
              <a:t/>
            </a:r>
            <a:endParaRPr/>
          </a:p>
          <a:p>
            <a:pPr indent="0" lvl="0" marL="0" rtl="0" algn="r">
              <a:spcBef>
                <a:spcPts val="0"/>
              </a:spcBef>
              <a:spcAft>
                <a:spcPts val="0"/>
              </a:spcAft>
              <a:buNone/>
            </a:pPr>
            <a:r>
              <a:rPr lang="en-US">
                <a:solidFill>
                  <a:schemeClr val="lt1"/>
                </a:solidFill>
              </a:rPr>
              <a:t>C5, Slide </a:t>
            </a:r>
            <a:fld id="{00000000-1234-1234-1234-123412341234}" type="slidenum">
              <a:rPr lang="en-US">
                <a:solidFill>
                  <a:schemeClr val="lt1"/>
                </a:solidFill>
              </a:rPr>
              <a:t>‹#›</a:t>
            </a:fld>
            <a:endParaRPr>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1" name="Google Shape;11;p3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33"/>
          <p:cNvSpPr/>
          <p:nvPr/>
        </p:nvSpPr>
        <p:spPr>
          <a:xfrm>
            <a:off x="0" y="6172200"/>
            <a:ext cx="9144000" cy="685800"/>
          </a:xfrm>
          <a:prstGeom prst="rect">
            <a:avLst/>
          </a:prstGeom>
          <a:solidFill>
            <a:srgbClr val="20396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 name="Google Shape;13;p33"/>
          <p:cNvSpPr txBox="1"/>
          <p:nvPr>
            <p:ph idx="10" type="dt"/>
          </p:nvPr>
        </p:nvSpPr>
        <p:spPr>
          <a:xfrm>
            <a:off x="2743200" y="6248400"/>
            <a:ext cx="36576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1" sz="18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33"/>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5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5" name="Google Shape;15;p33"/>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l">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rtl="0" algn="l">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rtl="0" algn="l">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rtl="0" algn="l">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rtl="0" algn="l">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rtl="0" algn="l">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rtl="0" algn="l">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rtl="0" algn="l">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rtl="0" algn="l">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t/>
            </a:r>
            <a:endParaRPr/>
          </a:p>
          <a:p>
            <a:pPr indent="0" lvl="0" marL="0" rtl="0" algn="r">
              <a:spcBef>
                <a:spcPts val="0"/>
              </a:spcBef>
              <a:spcAft>
                <a:spcPts val="0"/>
              </a:spcAft>
              <a:buNone/>
            </a:pPr>
            <a:r>
              <a:rPr lang="en-US" sz="900">
                <a:solidFill>
                  <a:schemeClr val="lt1"/>
                </a:solidFill>
                <a:latin typeface="Arial Narrow"/>
                <a:ea typeface="Arial Narrow"/>
                <a:cs typeface="Arial Narrow"/>
                <a:sym typeface="Arial Narrow"/>
              </a:rPr>
              <a:t>C5, Slide </a:t>
            </a:r>
            <a:fld id="{00000000-1234-1234-1234-123412341234}" type="slidenum">
              <a:rPr lang="en-US" sz="900">
                <a:solidFill>
                  <a:schemeClr val="lt1"/>
                </a:solidFill>
                <a:latin typeface="Arial Narrow"/>
                <a:ea typeface="Arial Narrow"/>
                <a:cs typeface="Arial Narrow"/>
                <a:sym typeface="Arial Narrow"/>
              </a:rPr>
              <a:t>‹#›</a:t>
            </a:fld>
            <a:endParaRPr sz="900">
              <a:solidFill>
                <a:schemeClr val="lt1"/>
              </a:solidFill>
              <a:latin typeface="Arial Narrow"/>
              <a:ea typeface="Arial Narrow"/>
              <a:cs typeface="Arial Narrow"/>
              <a:sym typeface="Arial Narrow"/>
            </a:endParaRPr>
          </a:p>
        </p:txBody>
      </p:sp>
      <p:pic>
        <p:nvPicPr>
          <p:cNvPr id="16" name="Google Shape;16;p33"/>
          <p:cNvPicPr preferRelativeResize="0"/>
          <p:nvPr/>
        </p:nvPicPr>
        <p:blipFill rotWithShape="1">
          <a:blip r:embed="rId1">
            <a:alphaModFix/>
          </a:blip>
          <a:srcRect b="0" l="0" r="0" t="0"/>
          <a:stretch/>
        </p:blipFill>
        <p:spPr>
          <a:xfrm>
            <a:off x="676830" y="6397412"/>
            <a:ext cx="1228170" cy="23198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title"/>
          </p:nvPr>
        </p:nvSpPr>
        <p:spPr>
          <a:xfrm>
            <a:off x="685800" y="1143000"/>
            <a:ext cx="7772400" cy="553998"/>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US"/>
              <a:t>Chapter 5</a:t>
            </a:r>
            <a:endParaRPr/>
          </a:p>
        </p:txBody>
      </p:sp>
      <p:sp>
        <p:nvSpPr>
          <p:cNvPr id="92" name="Google Shape;92;p1"/>
          <p:cNvSpPr txBox="1"/>
          <p:nvPr>
            <p:ph idx="1" type="body"/>
          </p:nvPr>
        </p:nvSpPr>
        <p:spPr>
          <a:xfrm>
            <a:off x="1905000" y="2209800"/>
            <a:ext cx="5791200" cy="2971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800"/>
              <a:buFont typeface="Arial"/>
              <a:buNone/>
            </a:pPr>
            <a:r>
              <a:rPr lang="en-US"/>
              <a:t>How to test and debug a JavaScript application</a:t>
            </a:r>
            <a:endParaRPr/>
          </a:p>
        </p:txBody>
      </p:sp>
      <p:sp>
        <p:nvSpPr>
          <p:cNvPr id="93" name="Google Shape;93;p1"/>
          <p:cNvSpPr txBox="1"/>
          <p:nvPr>
            <p:ph idx="10" type="dt"/>
          </p:nvPr>
        </p:nvSpPr>
        <p:spPr>
          <a:xfrm>
            <a:off x="2743200" y="6248400"/>
            <a:ext cx="36576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Murach's JavaScript &amp; jQuery (4th Ed)</a:t>
            </a:r>
            <a:endParaRPr/>
          </a:p>
        </p:txBody>
      </p:sp>
      <p:sp>
        <p:nvSpPr>
          <p:cNvPr id="94" name="Google Shape;94;p1"/>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 2020, Mike Murach &amp; Associates, Inc.</a:t>
            </a:r>
            <a:endParaRPr/>
          </a:p>
        </p:txBody>
      </p:sp>
      <p:sp>
        <p:nvSpPr>
          <p:cNvPr id="95" name="Google Shape;95;p1"/>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r">
              <a:spcBef>
                <a:spcPts val="0"/>
              </a:spcBef>
              <a:spcAft>
                <a:spcPts val="0"/>
              </a:spcAft>
              <a:buNone/>
            </a:pPr>
            <a:r>
              <a:rPr lang="en-US">
                <a:solidFill>
                  <a:schemeClr val="lt1"/>
                </a:solidFill>
              </a:rPr>
              <a:t>C5, Slide </a:t>
            </a: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0"/>
          <p:cNvSpPr txBox="1"/>
          <p:nvPr>
            <p:ph type="title"/>
          </p:nvPr>
        </p:nvSpPr>
        <p:spPr>
          <a:xfrm>
            <a:off x="914400" y="440323"/>
            <a:ext cx="7315200" cy="738664"/>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400">
                <a:solidFill>
                  <a:srgbClr val="000099"/>
                </a:solidFill>
                <a:latin typeface="Arial"/>
                <a:ea typeface="Arial"/>
                <a:cs typeface="Arial"/>
                <a:sym typeface="Arial"/>
              </a:rPr>
              <a:t>Problems with undeclared variables </a:t>
            </a:r>
            <a:br>
              <a:rPr b="1" lang="en-US" sz="2400">
                <a:solidFill>
                  <a:srgbClr val="000099"/>
                </a:solidFill>
                <a:latin typeface="Arial"/>
                <a:ea typeface="Arial"/>
                <a:cs typeface="Arial"/>
                <a:sym typeface="Arial"/>
              </a:rPr>
            </a:br>
            <a:r>
              <a:rPr b="1" lang="en-US" sz="2400">
                <a:solidFill>
                  <a:srgbClr val="000099"/>
                </a:solidFill>
                <a:latin typeface="Arial"/>
                <a:ea typeface="Arial"/>
                <a:cs typeface="Arial"/>
                <a:sym typeface="Arial"/>
              </a:rPr>
              <a:t>that are treated as global variables</a:t>
            </a:r>
            <a:endParaRPr/>
          </a:p>
        </p:txBody>
      </p:sp>
      <p:sp>
        <p:nvSpPr>
          <p:cNvPr id="173" name="Google Shape;173;p10"/>
          <p:cNvSpPr txBox="1"/>
          <p:nvPr>
            <p:ph idx="1" type="body"/>
          </p:nvPr>
        </p:nvSpPr>
        <p:spPr>
          <a:xfrm>
            <a:off x="838200" y="1219200"/>
            <a:ext cx="7391400" cy="4876800"/>
          </a:xfrm>
          <a:prstGeom prst="rect">
            <a:avLst/>
          </a:prstGeom>
          <a:noFill/>
          <a:ln>
            <a:noFill/>
          </a:ln>
        </p:spPr>
        <p:txBody>
          <a:bodyPr anchorCtr="0" anchor="t" bIns="45700" lIns="91425" spcFirstLastPara="1" rIns="91425" wrap="square" tIns="45700">
            <a:noAutofit/>
          </a:bodyPr>
          <a:lstStyle/>
          <a:p>
            <a:pPr indent="-342900" lvl="0" marL="342900" marR="274320" rtl="0" algn="l">
              <a:spcBef>
                <a:spcPts val="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If you don’t use strict mode and you assign a value to a variable that hasn’t been declared, the JavaScript engine treats it as a global variable, as in this example: </a:t>
            </a:r>
            <a:endParaRPr/>
          </a:p>
          <a:p>
            <a:pPr indent="0" lvl="0" marL="347345" marR="0" rtl="0" algn="l">
              <a:spcBef>
                <a:spcPts val="600"/>
              </a:spcBef>
              <a:spcAft>
                <a:spcPts val="0"/>
              </a:spcAft>
              <a:buClr>
                <a:schemeClr val="dk1"/>
              </a:buClr>
              <a:buSzPts val="1600"/>
              <a:buFont typeface="Courier New"/>
              <a:buNone/>
            </a:pPr>
            <a:r>
              <a:rPr b="1" lang="en-US" sz="1600">
                <a:highlight>
                  <a:srgbClr val="FFFFFF"/>
                </a:highlight>
                <a:latin typeface="Courier New"/>
                <a:ea typeface="Courier New"/>
                <a:cs typeface="Courier New"/>
                <a:sym typeface="Courier New"/>
              </a:rPr>
              <a:t>const calculateTax = function(subtotal, taxRate) {</a:t>
            </a:r>
            <a:endParaRPr b="1" sz="1600">
              <a:latin typeface="Courier New"/>
              <a:ea typeface="Courier New"/>
              <a:cs typeface="Courier New"/>
              <a:sym typeface="Courier New"/>
            </a:endParaRPr>
          </a:p>
          <a:p>
            <a:pPr indent="0" lvl="0" marL="347345" marR="0" rtl="0" algn="l">
              <a:spcBef>
                <a:spcPts val="0"/>
              </a:spcBef>
              <a:spcAft>
                <a:spcPts val="0"/>
              </a:spcAft>
              <a:buClr>
                <a:schemeClr val="dk1"/>
              </a:buClr>
              <a:buSzPts val="1600"/>
              <a:buFont typeface="Courier New"/>
              <a:buNone/>
            </a:pPr>
            <a:r>
              <a:rPr b="1" lang="en-US" sz="1600">
                <a:highlight>
                  <a:srgbClr val="FFFFFF"/>
                </a:highlight>
                <a:latin typeface="Courier New"/>
                <a:ea typeface="Courier New"/>
                <a:cs typeface="Courier New"/>
                <a:sym typeface="Courier New"/>
              </a:rPr>
              <a:t>    let </a:t>
            </a:r>
            <a:r>
              <a:rPr b="1" lang="en-US" sz="1600">
                <a:highlight>
                  <a:srgbClr val="FFFF00"/>
                </a:highlight>
                <a:latin typeface="Courier New"/>
                <a:ea typeface="Courier New"/>
                <a:cs typeface="Courier New"/>
                <a:sym typeface="Courier New"/>
              </a:rPr>
              <a:t>salesTax</a:t>
            </a:r>
            <a:r>
              <a:rPr b="1" lang="en-US" sz="1600">
                <a:highlight>
                  <a:srgbClr val="FFFFFF"/>
                </a:highlight>
                <a:latin typeface="Courier New"/>
                <a:ea typeface="Courier New"/>
                <a:cs typeface="Courier New"/>
                <a:sym typeface="Courier New"/>
              </a:rPr>
              <a:t> = subtotal * taxRate;</a:t>
            </a:r>
            <a:endParaRPr b="1" sz="1600">
              <a:latin typeface="Courier New"/>
              <a:ea typeface="Courier New"/>
              <a:cs typeface="Courier New"/>
              <a:sym typeface="Courier New"/>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 salesTax is local</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a:t>
            </a:r>
            <a:endParaRPr/>
          </a:p>
          <a:p>
            <a:pPr indent="0" lvl="0" marL="347345" marR="0" rtl="0" algn="l">
              <a:spcBef>
                <a:spcPts val="0"/>
              </a:spcBef>
              <a:spcAft>
                <a:spcPts val="0"/>
              </a:spcAft>
              <a:buClr>
                <a:schemeClr val="dk1"/>
              </a:buClr>
              <a:buSzPts val="1600"/>
              <a:buFont typeface="Courier New"/>
              <a:buNone/>
            </a:pPr>
            <a:r>
              <a:rPr b="1" lang="en-US" sz="1600">
                <a:highlight>
                  <a:srgbClr val="FFFFFF"/>
                </a:highlight>
                <a:latin typeface="Courier New"/>
                <a:ea typeface="Courier New"/>
                <a:cs typeface="Courier New"/>
                <a:sym typeface="Courier New"/>
              </a:rPr>
              <a:t>    </a:t>
            </a:r>
            <a:r>
              <a:rPr b="1" lang="en-US" sz="1600">
                <a:highlight>
                  <a:srgbClr val="FFFF00"/>
                </a:highlight>
                <a:latin typeface="Courier New"/>
                <a:ea typeface="Courier New"/>
                <a:cs typeface="Courier New"/>
                <a:sym typeface="Courier New"/>
              </a:rPr>
              <a:t>salestax</a:t>
            </a:r>
            <a:r>
              <a:rPr b="1" lang="en-US" sz="1600">
                <a:highlight>
                  <a:srgbClr val="FFFFFF"/>
                </a:highlight>
                <a:latin typeface="Courier New"/>
                <a:ea typeface="Courier New"/>
                <a:cs typeface="Courier New"/>
                <a:sym typeface="Courier New"/>
              </a:rPr>
              <a:t> = parseFloat(salesTax.toFixed(2));</a:t>
            </a:r>
            <a:endParaRPr b="1" sz="1600">
              <a:latin typeface="Courier New"/>
              <a:ea typeface="Courier New"/>
              <a:cs typeface="Courier New"/>
              <a:sym typeface="Courier New"/>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 salestax is global</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a:t>
            </a:r>
            <a:endParaRPr/>
          </a:p>
          <a:p>
            <a:pPr indent="0" lvl="0" marL="347345" marR="0" rtl="0" algn="l">
              <a:spcBef>
                <a:spcPts val="0"/>
              </a:spcBef>
              <a:spcAft>
                <a:spcPts val="0"/>
              </a:spcAft>
              <a:buClr>
                <a:schemeClr val="dk1"/>
              </a:buClr>
              <a:buSzPts val="1600"/>
              <a:buFont typeface="Courier New"/>
              <a:buNone/>
            </a:pPr>
            <a:r>
              <a:rPr b="1" lang="en-US" sz="1600">
                <a:highlight>
                  <a:srgbClr val="FFFFFF"/>
                </a:highlight>
                <a:latin typeface="Courier New"/>
                <a:ea typeface="Courier New"/>
                <a:cs typeface="Courier New"/>
                <a:sym typeface="Courier New"/>
              </a:rPr>
              <a:t>    return salesTax;</a:t>
            </a:r>
            <a:endParaRPr b="1" sz="1600">
              <a:latin typeface="Courier New"/>
              <a:ea typeface="Courier New"/>
              <a:cs typeface="Courier New"/>
              <a:sym typeface="Courier New"/>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 salesTax isn't rounded but salestax is</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a:t>
            </a:r>
            <a:endParaRPr/>
          </a:p>
          <a:p>
            <a:pPr indent="-342900" lvl="0" marL="342900" marR="274320" rtl="0" algn="l">
              <a:spcBef>
                <a:spcPts val="6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The solution to this type of problem is to always use strict mode.</a:t>
            </a:r>
            <a:endParaRPr/>
          </a:p>
          <a:p>
            <a:pPr indent="0" lvl="0" marL="0" rtl="0" algn="l">
              <a:spcBef>
                <a:spcPts val="920"/>
              </a:spcBef>
              <a:spcAft>
                <a:spcPts val="0"/>
              </a:spcAft>
              <a:buClr>
                <a:schemeClr val="dk1"/>
              </a:buClr>
              <a:buSzPts val="1600"/>
              <a:buFont typeface="Arial"/>
              <a:buNone/>
            </a:pPr>
            <a:r>
              <a:t/>
            </a:r>
            <a:endParaRPr sz="1600"/>
          </a:p>
        </p:txBody>
      </p:sp>
      <p:sp>
        <p:nvSpPr>
          <p:cNvPr id="174" name="Google Shape;174;p10"/>
          <p:cNvSpPr txBox="1"/>
          <p:nvPr>
            <p:ph idx="10" type="dt"/>
          </p:nvPr>
        </p:nvSpPr>
        <p:spPr>
          <a:xfrm>
            <a:off x="2743200" y="6248400"/>
            <a:ext cx="36576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Murach's JavaScript &amp; jQuery (4th Ed)</a:t>
            </a:r>
            <a:endParaRPr/>
          </a:p>
        </p:txBody>
      </p:sp>
      <p:sp>
        <p:nvSpPr>
          <p:cNvPr id="175" name="Google Shape;175;p10"/>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 2020, Mike Murach &amp; Associates, Inc.</a:t>
            </a:r>
            <a:endParaRPr/>
          </a:p>
        </p:txBody>
      </p:sp>
      <p:sp>
        <p:nvSpPr>
          <p:cNvPr id="176" name="Google Shape;176;p10"/>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r">
              <a:spcBef>
                <a:spcPts val="0"/>
              </a:spcBef>
              <a:spcAft>
                <a:spcPts val="0"/>
              </a:spcAft>
              <a:buNone/>
            </a:pPr>
            <a:r>
              <a:rPr lang="en-US">
                <a:solidFill>
                  <a:schemeClr val="lt1"/>
                </a:solidFill>
              </a:rPr>
              <a:t>C5, Slide </a:t>
            </a: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1"/>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400">
                <a:solidFill>
                  <a:srgbClr val="000099"/>
                </a:solidFill>
                <a:latin typeface="Arial"/>
                <a:ea typeface="Arial"/>
                <a:cs typeface="Arial"/>
                <a:sym typeface="Arial"/>
              </a:rPr>
              <a:t>The Future Value application with valid data</a:t>
            </a:r>
            <a:endParaRPr/>
          </a:p>
        </p:txBody>
      </p:sp>
      <p:pic>
        <p:nvPicPr>
          <p:cNvPr descr="Refer to page 167 in textbook" id="182" name="Google Shape;182;p11"/>
          <p:cNvPicPr preferRelativeResize="0"/>
          <p:nvPr>
            <p:ph idx="1" type="body"/>
          </p:nvPr>
        </p:nvPicPr>
        <p:blipFill rotWithShape="1">
          <a:blip r:embed="rId3">
            <a:alphaModFix/>
          </a:blip>
          <a:srcRect b="0" l="0" r="0" t="0"/>
          <a:stretch/>
        </p:blipFill>
        <p:spPr>
          <a:xfrm>
            <a:off x="1191811" y="1143000"/>
            <a:ext cx="6407451" cy="2743438"/>
          </a:xfrm>
          <a:prstGeom prst="rect">
            <a:avLst/>
          </a:prstGeom>
          <a:noFill/>
          <a:ln>
            <a:noFill/>
          </a:ln>
        </p:spPr>
      </p:pic>
      <p:sp>
        <p:nvSpPr>
          <p:cNvPr id="183" name="Google Shape;183;p11"/>
          <p:cNvSpPr txBox="1"/>
          <p:nvPr>
            <p:ph idx="10" type="dt"/>
          </p:nvPr>
        </p:nvSpPr>
        <p:spPr>
          <a:xfrm>
            <a:off x="2743200" y="6248400"/>
            <a:ext cx="36576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Murach's JavaScript &amp; jQuery (4th Ed)</a:t>
            </a:r>
            <a:endParaRPr/>
          </a:p>
        </p:txBody>
      </p:sp>
      <p:sp>
        <p:nvSpPr>
          <p:cNvPr id="184" name="Google Shape;184;p11"/>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 2020, Mike Murach &amp; Associates, Inc.</a:t>
            </a:r>
            <a:endParaRPr/>
          </a:p>
        </p:txBody>
      </p:sp>
      <p:sp>
        <p:nvSpPr>
          <p:cNvPr id="185" name="Google Shape;185;p11"/>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r">
              <a:spcBef>
                <a:spcPts val="0"/>
              </a:spcBef>
              <a:spcAft>
                <a:spcPts val="0"/>
              </a:spcAft>
              <a:buNone/>
            </a:pPr>
            <a:r>
              <a:rPr lang="en-US">
                <a:solidFill>
                  <a:schemeClr val="lt1"/>
                </a:solidFill>
              </a:rPr>
              <a:t>C5, Slide </a:t>
            </a: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2"/>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400">
                <a:solidFill>
                  <a:srgbClr val="000099"/>
                </a:solidFill>
                <a:latin typeface="Arial"/>
                <a:ea typeface="Arial"/>
                <a:cs typeface="Arial"/>
                <a:sym typeface="Arial"/>
              </a:rPr>
              <a:t>The Future Value application with invalid data</a:t>
            </a:r>
            <a:endParaRPr/>
          </a:p>
        </p:txBody>
      </p:sp>
      <p:pic>
        <p:nvPicPr>
          <p:cNvPr descr="Refer to page 167 in textbook" id="191" name="Google Shape;191;p12"/>
          <p:cNvPicPr preferRelativeResize="0"/>
          <p:nvPr>
            <p:ph idx="1" type="body"/>
          </p:nvPr>
        </p:nvPicPr>
        <p:blipFill rotWithShape="1">
          <a:blip r:embed="rId3">
            <a:alphaModFix/>
          </a:blip>
          <a:srcRect b="0" l="0" r="0" t="0"/>
          <a:stretch/>
        </p:blipFill>
        <p:spPr>
          <a:xfrm>
            <a:off x="1295400" y="1106760"/>
            <a:ext cx="6324600" cy="2707946"/>
          </a:xfrm>
          <a:prstGeom prst="rect">
            <a:avLst/>
          </a:prstGeom>
          <a:noFill/>
          <a:ln>
            <a:noFill/>
          </a:ln>
        </p:spPr>
      </p:pic>
      <p:pic>
        <p:nvPicPr>
          <p:cNvPr descr="Refer to page 167 in textbook" id="192" name="Google Shape;192;p12"/>
          <p:cNvPicPr preferRelativeResize="0"/>
          <p:nvPr>
            <p:ph idx="3" type="body"/>
          </p:nvPr>
        </p:nvPicPr>
        <p:blipFill rotWithShape="1">
          <a:blip r:embed="rId4">
            <a:alphaModFix/>
          </a:blip>
          <a:srcRect b="0" l="0" r="0" t="0"/>
          <a:stretch/>
        </p:blipFill>
        <p:spPr>
          <a:xfrm>
            <a:off x="3913258" y="3657600"/>
            <a:ext cx="4316342" cy="1646063"/>
          </a:xfrm>
          <a:prstGeom prst="rect">
            <a:avLst/>
          </a:prstGeom>
          <a:noFill/>
          <a:ln>
            <a:noFill/>
          </a:ln>
        </p:spPr>
      </p:pic>
      <p:sp>
        <p:nvSpPr>
          <p:cNvPr id="193" name="Google Shape;193;p12"/>
          <p:cNvSpPr txBox="1"/>
          <p:nvPr>
            <p:ph idx="10" type="dt"/>
          </p:nvPr>
        </p:nvSpPr>
        <p:spPr>
          <a:xfrm>
            <a:off x="2743200" y="6248400"/>
            <a:ext cx="36576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Murach's JavaScript &amp; jQuery (4th Ed)</a:t>
            </a:r>
            <a:endParaRPr/>
          </a:p>
        </p:txBody>
      </p:sp>
      <p:sp>
        <p:nvSpPr>
          <p:cNvPr id="194" name="Google Shape;194;p12"/>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 2020, Mike Murach &amp; Associates, Inc.</a:t>
            </a:r>
            <a:endParaRPr/>
          </a:p>
        </p:txBody>
      </p:sp>
      <p:sp>
        <p:nvSpPr>
          <p:cNvPr id="195" name="Google Shape;195;p12"/>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r">
              <a:spcBef>
                <a:spcPts val="0"/>
              </a:spcBef>
              <a:spcAft>
                <a:spcPts val="0"/>
              </a:spcAft>
              <a:buNone/>
            </a:pPr>
            <a:r>
              <a:rPr lang="en-US" sz="900">
                <a:solidFill>
                  <a:schemeClr val="lt1"/>
                </a:solidFill>
                <a:latin typeface="Arial Narrow"/>
                <a:ea typeface="Arial Narrow"/>
                <a:cs typeface="Arial Narrow"/>
                <a:sym typeface="Arial Narrow"/>
              </a:rPr>
              <a:t>C5, Slide </a:t>
            </a:r>
            <a:fld id="{00000000-1234-1234-1234-123412341234}" type="slidenum">
              <a:rPr lang="en-US" sz="900">
                <a:solidFill>
                  <a:schemeClr val="lt1"/>
                </a:solidFill>
                <a:latin typeface="Arial Narrow"/>
                <a:ea typeface="Arial Narrow"/>
                <a:cs typeface="Arial Narrow"/>
                <a:sym typeface="Arial Narrow"/>
              </a:rPr>
              <a:t>‹#›</a:t>
            </a:fld>
            <a:endParaRPr sz="900">
              <a:solidFill>
                <a:schemeClr val="lt1"/>
              </a:solidFill>
              <a:latin typeface="Arial Narrow"/>
              <a:ea typeface="Arial Narrow"/>
              <a:cs typeface="Arial Narrow"/>
              <a:sym typeface="Arial Narro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3"/>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400">
                <a:solidFill>
                  <a:srgbClr val="000099"/>
                </a:solidFill>
                <a:latin typeface="Arial"/>
                <a:ea typeface="Arial"/>
                <a:cs typeface="Arial"/>
                <a:sym typeface="Arial"/>
              </a:rPr>
              <a:t>The two critical test phases</a:t>
            </a:r>
            <a:endParaRPr/>
          </a:p>
        </p:txBody>
      </p:sp>
      <p:sp>
        <p:nvSpPr>
          <p:cNvPr id="201" name="Google Shape;201;p13"/>
          <p:cNvSpPr txBox="1"/>
          <p:nvPr>
            <p:ph idx="1" type="body"/>
          </p:nvPr>
        </p:nvSpPr>
        <p:spPr>
          <a:xfrm>
            <a:off x="838200" y="1066800"/>
            <a:ext cx="7543800" cy="4876800"/>
          </a:xfrm>
          <a:prstGeom prst="rect">
            <a:avLst/>
          </a:prstGeom>
          <a:noFill/>
          <a:ln>
            <a:noFill/>
          </a:ln>
        </p:spPr>
        <p:txBody>
          <a:bodyPr anchorCtr="0" anchor="t" bIns="45700" lIns="91425" spcFirstLastPara="1" rIns="91425" wrap="square" tIns="45700">
            <a:noAutofit/>
          </a:bodyPr>
          <a:lstStyle/>
          <a:p>
            <a:pPr indent="-342900" lvl="0" marL="342900" marR="347345" rtl="0" algn="l">
              <a:spcBef>
                <a:spcPts val="0"/>
              </a:spcBef>
              <a:spcAft>
                <a:spcPts val="0"/>
              </a:spcAft>
              <a:buClr>
                <a:schemeClr val="dk1"/>
              </a:buClr>
              <a:buSzPts val="2000"/>
              <a:buFont typeface="Arial"/>
              <a:buAutoNum type="arabicPeriod"/>
            </a:pPr>
            <a:r>
              <a:rPr lang="en-US" sz="2000">
                <a:latin typeface="Times New Roman"/>
                <a:ea typeface="Times New Roman"/>
                <a:cs typeface="Times New Roman"/>
                <a:sym typeface="Times New Roman"/>
              </a:rPr>
              <a:t>Test the application with valid input data to make sure the results are correct.</a:t>
            </a:r>
            <a:endParaRPr/>
          </a:p>
          <a:p>
            <a:pPr indent="-342900" lvl="0" marL="342900" marR="347345" rtl="0" algn="l">
              <a:spcBef>
                <a:spcPts val="300"/>
              </a:spcBef>
              <a:spcAft>
                <a:spcPts val="0"/>
              </a:spcAft>
              <a:buClr>
                <a:schemeClr val="dk1"/>
              </a:buClr>
              <a:buSzPts val="2000"/>
              <a:buFont typeface="Arial"/>
              <a:buAutoNum type="arabicPeriod"/>
            </a:pPr>
            <a:r>
              <a:rPr lang="en-US" sz="2000">
                <a:latin typeface="Times New Roman"/>
                <a:ea typeface="Times New Roman"/>
                <a:cs typeface="Times New Roman"/>
                <a:sym typeface="Times New Roman"/>
              </a:rPr>
              <a:t>Test the application with invalid data or unexpected user actions. Try everything you can think of to make the application fail.</a:t>
            </a:r>
            <a:endParaRPr/>
          </a:p>
          <a:p>
            <a:pPr indent="0" lvl="0" marL="0" marR="0" rtl="0" algn="l">
              <a:spcBef>
                <a:spcPts val="900"/>
              </a:spcBef>
              <a:spcAft>
                <a:spcPts val="0"/>
              </a:spcAft>
              <a:buClr>
                <a:srgbClr val="000099"/>
              </a:buClr>
              <a:buSzPts val="2400"/>
              <a:buFont typeface="Arial"/>
              <a:buNone/>
            </a:pPr>
            <a:r>
              <a:rPr b="1" lang="en-US" sz="2400">
                <a:solidFill>
                  <a:srgbClr val="000099"/>
                </a:solidFill>
                <a:latin typeface="Arial"/>
                <a:ea typeface="Arial"/>
                <a:cs typeface="Arial"/>
                <a:sym typeface="Arial"/>
              </a:rPr>
              <a:t>How to make a test plan for the critical phases</a:t>
            </a:r>
            <a:endParaRPr/>
          </a:p>
          <a:p>
            <a:pPr indent="-342900" lvl="0" marL="342900" marR="347345" rtl="0" algn="l">
              <a:spcBef>
                <a:spcPts val="600"/>
              </a:spcBef>
              <a:spcAft>
                <a:spcPts val="0"/>
              </a:spcAft>
              <a:buClr>
                <a:schemeClr val="dk1"/>
              </a:buClr>
              <a:buSzPts val="2000"/>
              <a:buFont typeface="Arial"/>
              <a:buAutoNum type="arabicPeriod"/>
            </a:pPr>
            <a:r>
              <a:rPr lang="en-US" sz="2000">
                <a:latin typeface="Times New Roman"/>
                <a:ea typeface="Times New Roman"/>
                <a:cs typeface="Times New Roman"/>
                <a:sym typeface="Times New Roman"/>
              </a:rPr>
              <a:t>List the valid entries that you’re going to make and the correct results for each set of entries. Then, make sure that the results are correct when you test with these entries.</a:t>
            </a:r>
            <a:endParaRPr/>
          </a:p>
          <a:p>
            <a:pPr indent="-342900" lvl="0" marL="342900" marR="347345" rtl="0" algn="l">
              <a:spcBef>
                <a:spcPts val="300"/>
              </a:spcBef>
              <a:spcAft>
                <a:spcPts val="0"/>
              </a:spcAft>
              <a:buClr>
                <a:schemeClr val="dk1"/>
              </a:buClr>
              <a:buSzPts val="2000"/>
              <a:buFont typeface="Arial"/>
              <a:buAutoNum type="arabicPeriod"/>
            </a:pPr>
            <a:r>
              <a:rPr lang="en-US" sz="2000">
                <a:latin typeface="Times New Roman"/>
                <a:ea typeface="Times New Roman"/>
                <a:cs typeface="Times New Roman"/>
                <a:sym typeface="Times New Roman"/>
              </a:rPr>
              <a:t>List the invalid entries that you’re going to make. These should include entries that test the limits of the allowable values.</a:t>
            </a:r>
            <a:endParaRPr/>
          </a:p>
          <a:p>
            <a:pPr indent="0" lvl="0" marL="0" rtl="0" algn="l">
              <a:spcBef>
                <a:spcPts val="700"/>
              </a:spcBef>
              <a:spcAft>
                <a:spcPts val="0"/>
              </a:spcAft>
              <a:buClr>
                <a:schemeClr val="dk1"/>
              </a:buClr>
              <a:buSzPts val="2000"/>
              <a:buFont typeface="Arial"/>
              <a:buNone/>
            </a:pPr>
            <a:r>
              <a:t/>
            </a:r>
            <a:endParaRPr/>
          </a:p>
          <a:p>
            <a:pPr indent="0" lvl="0" marL="0" rtl="0" algn="l">
              <a:spcBef>
                <a:spcPts val="700"/>
              </a:spcBef>
              <a:spcAft>
                <a:spcPts val="0"/>
              </a:spcAft>
              <a:buClr>
                <a:schemeClr val="dk1"/>
              </a:buClr>
              <a:buSzPts val="2000"/>
              <a:buFont typeface="Arial"/>
              <a:buNone/>
            </a:pPr>
            <a:r>
              <a:t/>
            </a:r>
            <a:endParaRPr/>
          </a:p>
        </p:txBody>
      </p:sp>
      <p:sp>
        <p:nvSpPr>
          <p:cNvPr id="202" name="Google Shape;202;p13"/>
          <p:cNvSpPr txBox="1"/>
          <p:nvPr>
            <p:ph idx="10" type="dt"/>
          </p:nvPr>
        </p:nvSpPr>
        <p:spPr>
          <a:xfrm>
            <a:off x="2743200" y="6248400"/>
            <a:ext cx="36576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Murach's JavaScript &amp; jQuery (4th Ed)</a:t>
            </a:r>
            <a:endParaRPr/>
          </a:p>
        </p:txBody>
      </p:sp>
      <p:sp>
        <p:nvSpPr>
          <p:cNvPr id="203" name="Google Shape;203;p13"/>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 2020, Mike Murach &amp; Associates, Inc.</a:t>
            </a:r>
            <a:endParaRPr/>
          </a:p>
        </p:txBody>
      </p:sp>
      <p:sp>
        <p:nvSpPr>
          <p:cNvPr id="204" name="Google Shape;204;p13"/>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r">
              <a:spcBef>
                <a:spcPts val="0"/>
              </a:spcBef>
              <a:spcAft>
                <a:spcPts val="0"/>
              </a:spcAft>
              <a:buNone/>
            </a:pPr>
            <a:r>
              <a:rPr lang="en-US">
                <a:solidFill>
                  <a:schemeClr val="lt1"/>
                </a:solidFill>
              </a:rPr>
              <a:t>C5, Slide </a:t>
            </a: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4"/>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400">
                <a:solidFill>
                  <a:srgbClr val="000099"/>
                </a:solidFill>
                <a:latin typeface="Arial"/>
                <a:ea typeface="Arial"/>
                <a:cs typeface="Arial"/>
                <a:sym typeface="Arial"/>
              </a:rPr>
              <a:t>Two common testing problems</a:t>
            </a:r>
            <a:endParaRPr/>
          </a:p>
        </p:txBody>
      </p:sp>
      <p:sp>
        <p:nvSpPr>
          <p:cNvPr id="210" name="Google Shape;210;p14"/>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Autofit/>
          </a:bodyPr>
          <a:lstStyle/>
          <a:p>
            <a:pPr indent="-342900" lvl="0" marL="342900" marR="274320" rtl="0" algn="l">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Not testing a wide enough range of entries.</a:t>
            </a:r>
            <a:endParaRPr/>
          </a:p>
          <a:p>
            <a:pPr indent="-342900" lvl="0" marL="342900" marR="274320" rtl="0" algn="l">
              <a:spcBef>
                <a:spcPts val="6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Not knowing what the results of each set of entries should be and assuming that the results are correct because they look correct.</a:t>
            </a:r>
            <a:endParaRPr/>
          </a:p>
          <a:p>
            <a:pPr indent="0" lvl="0" marL="0" rtl="0" algn="l">
              <a:spcBef>
                <a:spcPts val="1000"/>
              </a:spcBef>
              <a:spcAft>
                <a:spcPts val="0"/>
              </a:spcAft>
              <a:buClr>
                <a:schemeClr val="dk1"/>
              </a:buClr>
              <a:buSzPts val="2000"/>
              <a:buFont typeface="Arial"/>
              <a:buNone/>
            </a:pPr>
            <a:r>
              <a:t/>
            </a:r>
            <a:endParaRPr/>
          </a:p>
        </p:txBody>
      </p:sp>
      <p:sp>
        <p:nvSpPr>
          <p:cNvPr id="211" name="Google Shape;211;p14"/>
          <p:cNvSpPr txBox="1"/>
          <p:nvPr>
            <p:ph idx="10" type="dt"/>
          </p:nvPr>
        </p:nvSpPr>
        <p:spPr>
          <a:xfrm>
            <a:off x="2743200" y="6248400"/>
            <a:ext cx="36576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Murach's JavaScript &amp; jQuery (4th Ed)</a:t>
            </a:r>
            <a:endParaRPr/>
          </a:p>
        </p:txBody>
      </p:sp>
      <p:sp>
        <p:nvSpPr>
          <p:cNvPr id="212" name="Google Shape;212;p14"/>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 2020, Mike Murach &amp; Associates, Inc.</a:t>
            </a:r>
            <a:endParaRPr/>
          </a:p>
        </p:txBody>
      </p:sp>
      <p:sp>
        <p:nvSpPr>
          <p:cNvPr id="213" name="Google Shape;213;p14"/>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r">
              <a:spcBef>
                <a:spcPts val="0"/>
              </a:spcBef>
              <a:spcAft>
                <a:spcPts val="0"/>
              </a:spcAft>
              <a:buNone/>
            </a:pPr>
            <a:r>
              <a:rPr lang="en-US">
                <a:solidFill>
                  <a:schemeClr val="lt1"/>
                </a:solidFill>
              </a:rPr>
              <a:t>C5, Slide </a:t>
            </a: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5"/>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400">
                <a:solidFill>
                  <a:srgbClr val="000099"/>
                </a:solidFill>
                <a:latin typeface="Arial"/>
                <a:ea typeface="Arial"/>
                <a:cs typeface="Arial"/>
                <a:sym typeface="Arial"/>
              </a:rPr>
              <a:t>Terms related to testing and debugging</a:t>
            </a:r>
            <a:endParaRPr/>
          </a:p>
        </p:txBody>
      </p:sp>
      <p:sp>
        <p:nvSpPr>
          <p:cNvPr id="219" name="Google Shape;219;p15"/>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Autofit/>
          </a:bodyPr>
          <a:lstStyle/>
          <a:p>
            <a:pPr indent="-342900" lvl="0" marL="342900" marR="274320" rtl="0" algn="l">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test</a:t>
            </a:r>
            <a:endParaRPr/>
          </a:p>
          <a:p>
            <a:pPr indent="-342900" lvl="0" marL="342900" marR="274320" rtl="0" algn="l">
              <a:spcBef>
                <a:spcPts val="6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debug</a:t>
            </a:r>
            <a:endParaRPr/>
          </a:p>
          <a:p>
            <a:pPr indent="-342900" lvl="0" marL="342900" marR="274320" rtl="0" algn="l">
              <a:spcBef>
                <a:spcPts val="6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bug</a:t>
            </a:r>
            <a:endParaRPr/>
          </a:p>
          <a:p>
            <a:pPr indent="-342900" lvl="0" marL="342900" marR="274320" rtl="0" algn="l">
              <a:spcBef>
                <a:spcPts val="6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syntax error</a:t>
            </a:r>
            <a:endParaRPr/>
          </a:p>
          <a:p>
            <a:pPr indent="-342900" lvl="0" marL="342900" marR="274320" rtl="0" algn="l">
              <a:spcBef>
                <a:spcPts val="6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runtime error</a:t>
            </a:r>
            <a:endParaRPr/>
          </a:p>
          <a:p>
            <a:pPr indent="-342900" lvl="0" marL="342900" marR="274320" rtl="0" algn="l">
              <a:spcBef>
                <a:spcPts val="6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logic error</a:t>
            </a:r>
            <a:endParaRPr/>
          </a:p>
          <a:p>
            <a:pPr indent="-342900" lvl="0" marL="342900" marR="274320" rtl="0" algn="l">
              <a:spcBef>
                <a:spcPts val="6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throw an exception - </a:t>
            </a:r>
            <a:r>
              <a:rPr lang="en-US" sz="2000">
                <a:latin typeface="Times New Roman"/>
                <a:ea typeface="Times New Roman"/>
                <a:cs typeface="Times New Roman"/>
                <a:sym typeface="Times New Roman"/>
              </a:rPr>
              <a:t>A</a:t>
            </a:r>
            <a:r>
              <a:rPr lang="en-US" sz="2000">
                <a:latin typeface="Times New Roman"/>
                <a:ea typeface="Times New Roman"/>
                <a:cs typeface="Times New Roman"/>
                <a:sym typeface="Times New Roman"/>
              </a:rPr>
              <a:t>n exception is an object that is generated w</a:t>
            </a:r>
            <a:r>
              <a:rPr lang="en-US">
                <a:latin typeface="Times New Roman"/>
                <a:ea typeface="Times New Roman"/>
                <a:cs typeface="Times New Roman"/>
                <a:sym typeface="Times New Roman"/>
              </a:rPr>
              <a:t>hen a problem occurs that can crash your software.</a:t>
            </a:r>
            <a:endParaRPr/>
          </a:p>
          <a:p>
            <a:pPr indent="-342900" lvl="0" marL="342900" marR="274320" rtl="0" algn="l">
              <a:spcBef>
                <a:spcPts val="6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throw an error - Is a problem that can be fixed with if/else and loops.</a:t>
            </a:r>
            <a:endParaRPr sz="2000">
              <a:latin typeface="Times New Roman"/>
              <a:ea typeface="Times New Roman"/>
              <a:cs typeface="Times New Roman"/>
              <a:sym typeface="Times New Roman"/>
            </a:endParaRPr>
          </a:p>
          <a:p>
            <a:pPr indent="0" lvl="0" marL="0" marR="274320" rtl="0" algn="l">
              <a:spcBef>
                <a:spcPts val="600"/>
              </a:spcBef>
              <a:spcAft>
                <a:spcPts val="0"/>
              </a:spcAft>
              <a:buNone/>
            </a:pPr>
            <a:r>
              <a:t/>
            </a:r>
            <a:endParaRPr>
              <a:latin typeface="Times New Roman"/>
              <a:ea typeface="Times New Roman"/>
              <a:cs typeface="Times New Roman"/>
              <a:sym typeface="Times New Roman"/>
            </a:endParaRPr>
          </a:p>
          <a:p>
            <a:pPr indent="0" lvl="0" marL="0" marR="274320" rtl="0" algn="l">
              <a:spcBef>
                <a:spcPts val="600"/>
              </a:spcBef>
              <a:spcAft>
                <a:spcPts val="0"/>
              </a:spcAft>
              <a:buNone/>
            </a:pPr>
            <a:r>
              <a:rPr lang="en-US">
                <a:latin typeface="Times New Roman"/>
                <a:ea typeface="Times New Roman"/>
                <a:cs typeface="Times New Roman"/>
                <a:sym typeface="Times New Roman"/>
              </a:rPr>
              <a:t>while(num &lt; 0)</a:t>
            </a:r>
            <a:endParaRPr>
              <a:latin typeface="Times New Roman"/>
              <a:ea typeface="Times New Roman"/>
              <a:cs typeface="Times New Roman"/>
              <a:sym typeface="Times New Roman"/>
            </a:endParaRPr>
          </a:p>
          <a:p>
            <a:pPr indent="0" lvl="0" marL="0" marR="274320" rtl="0" algn="l">
              <a:spcBef>
                <a:spcPts val="600"/>
              </a:spcBef>
              <a:spcAft>
                <a:spcPts val="0"/>
              </a:spcAft>
              <a:buNone/>
            </a:pPr>
            <a:r>
              <a:rPr lang="en-US">
                <a:latin typeface="Times New Roman"/>
                <a:ea typeface="Times New Roman"/>
                <a:cs typeface="Times New Roman"/>
                <a:sym typeface="Times New Roman"/>
              </a:rPr>
              <a:t>	//prompt the user for the number again.</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2000"/>
              <a:buFont typeface="Arial"/>
              <a:buNone/>
            </a:pPr>
            <a:r>
              <a:t/>
            </a:r>
            <a:endParaRPr/>
          </a:p>
        </p:txBody>
      </p:sp>
      <p:sp>
        <p:nvSpPr>
          <p:cNvPr id="220" name="Google Shape;220;p15"/>
          <p:cNvSpPr txBox="1"/>
          <p:nvPr>
            <p:ph idx="10" type="dt"/>
          </p:nvPr>
        </p:nvSpPr>
        <p:spPr>
          <a:xfrm>
            <a:off x="2743200" y="6248400"/>
            <a:ext cx="36576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Murach's JavaScript &amp; jQuery (4th Ed)</a:t>
            </a:r>
            <a:endParaRPr/>
          </a:p>
        </p:txBody>
      </p:sp>
      <p:sp>
        <p:nvSpPr>
          <p:cNvPr id="221" name="Google Shape;221;p15"/>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 2020, Mike Murach &amp; Associates, Inc.</a:t>
            </a:r>
            <a:endParaRPr/>
          </a:p>
        </p:txBody>
      </p:sp>
      <p:sp>
        <p:nvSpPr>
          <p:cNvPr id="222" name="Google Shape;222;p15"/>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r">
              <a:spcBef>
                <a:spcPts val="0"/>
              </a:spcBef>
              <a:spcAft>
                <a:spcPts val="0"/>
              </a:spcAft>
              <a:buNone/>
            </a:pPr>
            <a:r>
              <a:rPr lang="en-US">
                <a:solidFill>
                  <a:schemeClr val="lt1"/>
                </a:solidFill>
              </a:rPr>
              <a:t>C5, Slide </a:t>
            </a: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6"/>
          <p:cNvSpPr txBox="1"/>
          <p:nvPr>
            <p:ph type="title"/>
          </p:nvPr>
        </p:nvSpPr>
        <p:spPr>
          <a:xfrm>
            <a:off x="914400" y="440323"/>
            <a:ext cx="7315200" cy="738664"/>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400">
                <a:solidFill>
                  <a:srgbClr val="000099"/>
                </a:solidFill>
                <a:latin typeface="Arial"/>
                <a:ea typeface="Arial"/>
                <a:cs typeface="Arial"/>
                <a:sym typeface="Arial"/>
              </a:rPr>
              <a:t>Chrome with an open Console panel </a:t>
            </a:r>
            <a:br>
              <a:rPr b="1" lang="en-US" sz="2400">
                <a:solidFill>
                  <a:srgbClr val="000099"/>
                </a:solidFill>
                <a:latin typeface="Arial"/>
                <a:ea typeface="Arial"/>
                <a:cs typeface="Arial"/>
                <a:sym typeface="Arial"/>
              </a:rPr>
            </a:br>
            <a:r>
              <a:rPr b="1" lang="en-US" sz="2400">
                <a:solidFill>
                  <a:srgbClr val="000099"/>
                </a:solidFill>
                <a:latin typeface="Arial"/>
                <a:ea typeface="Arial"/>
                <a:cs typeface="Arial"/>
                <a:sym typeface="Arial"/>
              </a:rPr>
              <a:t>that shows an error</a:t>
            </a:r>
            <a:endParaRPr/>
          </a:p>
        </p:txBody>
      </p:sp>
      <p:pic>
        <p:nvPicPr>
          <p:cNvPr descr="Refer to page 169 in textbook" id="228" name="Google Shape;228;p16"/>
          <p:cNvPicPr preferRelativeResize="0"/>
          <p:nvPr>
            <p:ph idx="1" type="body"/>
          </p:nvPr>
        </p:nvPicPr>
        <p:blipFill rotWithShape="1">
          <a:blip r:embed="rId3">
            <a:alphaModFix/>
          </a:blip>
          <a:srcRect b="0" l="0" r="0" t="0"/>
          <a:stretch/>
        </p:blipFill>
        <p:spPr>
          <a:xfrm>
            <a:off x="1200620" y="1267682"/>
            <a:ext cx="6742760" cy="3304318"/>
          </a:xfrm>
          <a:prstGeom prst="rect">
            <a:avLst/>
          </a:prstGeom>
          <a:noFill/>
          <a:ln>
            <a:noFill/>
          </a:ln>
        </p:spPr>
      </p:pic>
      <p:sp>
        <p:nvSpPr>
          <p:cNvPr id="229" name="Google Shape;229;p16"/>
          <p:cNvSpPr txBox="1"/>
          <p:nvPr>
            <p:ph idx="10" type="dt"/>
          </p:nvPr>
        </p:nvSpPr>
        <p:spPr>
          <a:xfrm>
            <a:off x="2743200" y="6248400"/>
            <a:ext cx="36576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Murach's JavaScript &amp; jQuery (4th Ed)</a:t>
            </a:r>
            <a:endParaRPr/>
          </a:p>
        </p:txBody>
      </p:sp>
      <p:sp>
        <p:nvSpPr>
          <p:cNvPr id="230" name="Google Shape;230;p16"/>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 2020, Mike Murach &amp; Associates, Inc.</a:t>
            </a:r>
            <a:endParaRPr/>
          </a:p>
        </p:txBody>
      </p:sp>
      <p:sp>
        <p:nvSpPr>
          <p:cNvPr id="231" name="Google Shape;231;p16"/>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r">
              <a:spcBef>
                <a:spcPts val="0"/>
              </a:spcBef>
              <a:spcAft>
                <a:spcPts val="0"/>
              </a:spcAft>
              <a:buNone/>
            </a:pPr>
            <a:r>
              <a:rPr lang="en-US">
                <a:solidFill>
                  <a:schemeClr val="lt1"/>
                </a:solidFill>
              </a:rPr>
              <a:t>C5, Slide </a:t>
            </a: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7"/>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400">
                <a:solidFill>
                  <a:srgbClr val="000099"/>
                </a:solidFill>
                <a:latin typeface="Arial"/>
                <a:ea typeface="Arial"/>
                <a:cs typeface="Arial"/>
                <a:sym typeface="Arial"/>
              </a:rPr>
              <a:t>Three ways to open Chrome’s developer tools </a:t>
            </a:r>
            <a:endParaRPr/>
          </a:p>
        </p:txBody>
      </p:sp>
      <p:sp>
        <p:nvSpPr>
          <p:cNvPr id="237" name="Google Shape;237;p17"/>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Autofit/>
          </a:bodyPr>
          <a:lstStyle/>
          <a:p>
            <a:pPr indent="-342900" lvl="0" marL="342900" marR="274320" rtl="0" algn="l">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Press F12</a:t>
            </a:r>
            <a:endParaRPr/>
          </a:p>
          <a:p>
            <a:pPr indent="-342900" lvl="0" marL="342900" marR="274320" rtl="0" algn="l">
              <a:spcBef>
                <a:spcPts val="6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Press Ctrl+Shift+I</a:t>
            </a:r>
            <a:endParaRPr sz="2000">
              <a:latin typeface="Times New Roman"/>
              <a:ea typeface="Times New Roman"/>
              <a:cs typeface="Times New Roman"/>
              <a:sym typeface="Times New Roman"/>
            </a:endParaRPr>
          </a:p>
          <a:p>
            <a:pPr indent="-342900" lvl="0" marL="342900" marR="274320" rtl="0" algn="l">
              <a:spcBef>
                <a:spcPts val="6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Click on the Menu button in the upper right corner of the browser, and select More Tools🡪Developer Tools.</a:t>
            </a:r>
            <a:endParaRPr/>
          </a:p>
          <a:p>
            <a:pPr indent="0" lvl="0" marL="0" marR="0" rtl="0" algn="l">
              <a:spcBef>
                <a:spcPts val="2100"/>
              </a:spcBef>
              <a:spcAft>
                <a:spcPts val="0"/>
              </a:spcAft>
              <a:buClr>
                <a:srgbClr val="000099"/>
              </a:buClr>
              <a:buSzPts val="2400"/>
              <a:buFont typeface="Arial"/>
              <a:buNone/>
            </a:pPr>
            <a:r>
              <a:rPr b="1" lang="en-US" sz="2400">
                <a:solidFill>
                  <a:srgbClr val="000099"/>
                </a:solidFill>
                <a:latin typeface="Arial"/>
                <a:ea typeface="Arial"/>
                <a:cs typeface="Arial"/>
                <a:sym typeface="Arial"/>
              </a:rPr>
              <a:t>Two ways to close Chrome’s developer tools</a:t>
            </a:r>
            <a:endParaRPr/>
          </a:p>
          <a:p>
            <a:pPr indent="-342900" lvl="0" marL="342900" marR="274320" rtl="0" algn="l">
              <a:spcBef>
                <a:spcPts val="6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Click on the X in the upper right corner of the tools panel</a:t>
            </a:r>
            <a:endParaRPr/>
          </a:p>
          <a:p>
            <a:pPr indent="-342900" lvl="0" marL="342900" marR="274320" rtl="0" algn="l">
              <a:spcBef>
                <a:spcPts val="6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Press F12.</a:t>
            </a:r>
            <a:endParaRPr/>
          </a:p>
          <a:p>
            <a:pPr indent="0" lvl="0" marL="0" rtl="0" algn="l">
              <a:spcBef>
                <a:spcPts val="1000"/>
              </a:spcBef>
              <a:spcAft>
                <a:spcPts val="0"/>
              </a:spcAft>
              <a:buClr>
                <a:schemeClr val="dk1"/>
              </a:buClr>
              <a:buSzPts val="2000"/>
              <a:buFont typeface="Arial"/>
              <a:buNone/>
            </a:pPr>
            <a:r>
              <a:t/>
            </a:r>
            <a:endParaRPr/>
          </a:p>
        </p:txBody>
      </p:sp>
      <p:sp>
        <p:nvSpPr>
          <p:cNvPr id="238" name="Google Shape;238;p17"/>
          <p:cNvSpPr txBox="1"/>
          <p:nvPr>
            <p:ph idx="10" type="dt"/>
          </p:nvPr>
        </p:nvSpPr>
        <p:spPr>
          <a:xfrm>
            <a:off x="2743200" y="6248400"/>
            <a:ext cx="36576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Murach's JavaScript &amp; jQuery (4th Ed)</a:t>
            </a:r>
            <a:endParaRPr/>
          </a:p>
        </p:txBody>
      </p:sp>
      <p:sp>
        <p:nvSpPr>
          <p:cNvPr id="239" name="Google Shape;239;p17"/>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 2020, Mike Murach &amp; Associates, Inc.</a:t>
            </a:r>
            <a:endParaRPr/>
          </a:p>
        </p:txBody>
      </p:sp>
      <p:sp>
        <p:nvSpPr>
          <p:cNvPr id="240" name="Google Shape;240;p17"/>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r">
              <a:spcBef>
                <a:spcPts val="0"/>
              </a:spcBef>
              <a:spcAft>
                <a:spcPts val="0"/>
              </a:spcAft>
              <a:buNone/>
            </a:pPr>
            <a:r>
              <a:rPr lang="en-US">
                <a:solidFill>
                  <a:schemeClr val="lt1"/>
                </a:solidFill>
              </a:rPr>
              <a:t>C5, Slide </a:t>
            </a: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8"/>
          <p:cNvSpPr txBox="1"/>
          <p:nvPr>
            <p:ph type="title"/>
          </p:nvPr>
        </p:nvSpPr>
        <p:spPr>
          <a:xfrm>
            <a:off x="914400" y="440323"/>
            <a:ext cx="7315200" cy="738664"/>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400">
                <a:solidFill>
                  <a:srgbClr val="000099"/>
                </a:solidFill>
                <a:latin typeface="Arial"/>
                <a:ea typeface="Arial"/>
                <a:cs typeface="Arial"/>
                <a:sym typeface="Arial"/>
              </a:rPr>
              <a:t>The Sources panel after the link </a:t>
            </a:r>
            <a:br>
              <a:rPr b="1" lang="en-US" sz="2400">
                <a:solidFill>
                  <a:srgbClr val="000099"/>
                </a:solidFill>
                <a:latin typeface="Arial"/>
                <a:ea typeface="Arial"/>
                <a:cs typeface="Arial"/>
                <a:sym typeface="Arial"/>
              </a:rPr>
            </a:br>
            <a:r>
              <a:rPr b="1" lang="en-US" sz="2400">
                <a:solidFill>
                  <a:srgbClr val="000099"/>
                </a:solidFill>
                <a:latin typeface="Arial"/>
                <a:ea typeface="Arial"/>
                <a:cs typeface="Arial"/>
                <a:sym typeface="Arial"/>
              </a:rPr>
              <a:t>in the Console panel has been clicked</a:t>
            </a:r>
            <a:endParaRPr/>
          </a:p>
        </p:txBody>
      </p:sp>
      <p:pic>
        <p:nvPicPr>
          <p:cNvPr descr="Refer to page 169 in textbook" id="246" name="Google Shape;246;p18"/>
          <p:cNvPicPr preferRelativeResize="0"/>
          <p:nvPr>
            <p:ph idx="1" type="body"/>
          </p:nvPr>
        </p:nvPicPr>
        <p:blipFill rotWithShape="1">
          <a:blip r:embed="rId3">
            <a:alphaModFix/>
          </a:blip>
          <a:srcRect b="0" l="0" r="0" t="0"/>
          <a:stretch/>
        </p:blipFill>
        <p:spPr>
          <a:xfrm>
            <a:off x="1295400" y="1259159"/>
            <a:ext cx="6828112" cy="1475360"/>
          </a:xfrm>
          <a:prstGeom prst="rect">
            <a:avLst/>
          </a:prstGeom>
          <a:noFill/>
          <a:ln>
            <a:noFill/>
          </a:ln>
        </p:spPr>
      </p:pic>
      <p:sp>
        <p:nvSpPr>
          <p:cNvPr id="247" name="Google Shape;247;p18"/>
          <p:cNvSpPr txBox="1"/>
          <p:nvPr>
            <p:ph idx="2" type="body"/>
          </p:nvPr>
        </p:nvSpPr>
        <p:spPr>
          <a:xfrm>
            <a:off x="838200" y="2743200"/>
            <a:ext cx="7391400" cy="2209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99"/>
              </a:buClr>
              <a:buSzPts val="2400"/>
              <a:buFont typeface="Arial"/>
              <a:buNone/>
            </a:pPr>
            <a:r>
              <a:rPr b="1" lang="en-US" sz="2400">
                <a:solidFill>
                  <a:srgbClr val="000099"/>
                </a:solidFill>
                <a:latin typeface="Arial"/>
                <a:ea typeface="Arial"/>
                <a:cs typeface="Arial"/>
                <a:sym typeface="Arial"/>
              </a:rPr>
              <a:t>How to find the statement that caused the error</a:t>
            </a:r>
            <a:endParaRPr/>
          </a:p>
          <a:p>
            <a:pPr indent="-342900" lvl="0" marL="342900" marR="274320" rtl="0" algn="l">
              <a:spcBef>
                <a:spcPts val="6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Open the Console panel by clicking on the Console tab. You should see an error message along with the line of code that caused the error.</a:t>
            </a:r>
            <a:endParaRPr/>
          </a:p>
          <a:p>
            <a:pPr indent="-342900" lvl="0" marL="342900" marR="274320" rtl="0" algn="l">
              <a:spcBef>
                <a:spcPts val="6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Click on the link to the right of the error message that indicates the line of code. That will open the Sources panel and display the code that contains the statement with the statement highlighted.</a:t>
            </a:r>
            <a:endParaRPr/>
          </a:p>
          <a:p>
            <a:pPr indent="-342900" lvl="0" marL="342900" marR="274320" rtl="0" algn="l">
              <a:spcBef>
                <a:spcPts val="6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Hover your cursor over the red x to see more information about the error.</a:t>
            </a:r>
            <a:endParaRPr/>
          </a:p>
          <a:p>
            <a:pPr indent="0" lvl="0" marL="0" rtl="0" algn="l">
              <a:spcBef>
                <a:spcPts val="1000"/>
              </a:spcBef>
              <a:spcAft>
                <a:spcPts val="0"/>
              </a:spcAft>
              <a:buClr>
                <a:schemeClr val="dk1"/>
              </a:buClr>
              <a:buSzPts val="2000"/>
              <a:buFont typeface="Arial"/>
              <a:buNone/>
            </a:pPr>
            <a:r>
              <a:t/>
            </a:r>
            <a:endParaRPr/>
          </a:p>
        </p:txBody>
      </p:sp>
      <p:sp>
        <p:nvSpPr>
          <p:cNvPr id="248" name="Google Shape;248;p18"/>
          <p:cNvSpPr txBox="1"/>
          <p:nvPr>
            <p:ph idx="10" type="dt"/>
          </p:nvPr>
        </p:nvSpPr>
        <p:spPr>
          <a:xfrm>
            <a:off x="2743200" y="6248400"/>
            <a:ext cx="36576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Murach's JavaScript &amp; jQuery (4th Ed)</a:t>
            </a:r>
            <a:endParaRPr/>
          </a:p>
        </p:txBody>
      </p:sp>
      <p:sp>
        <p:nvSpPr>
          <p:cNvPr id="249" name="Google Shape;249;p18"/>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 2020, Mike Murach &amp; Associates, Inc.</a:t>
            </a:r>
            <a:endParaRPr/>
          </a:p>
        </p:txBody>
      </p:sp>
      <p:sp>
        <p:nvSpPr>
          <p:cNvPr id="250" name="Google Shape;250;p18"/>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r">
              <a:spcBef>
                <a:spcPts val="0"/>
              </a:spcBef>
              <a:spcAft>
                <a:spcPts val="0"/>
              </a:spcAft>
              <a:buNone/>
            </a:pPr>
            <a:r>
              <a:rPr lang="en-US" sz="900">
                <a:solidFill>
                  <a:schemeClr val="lt1"/>
                </a:solidFill>
                <a:latin typeface="Arial Narrow"/>
                <a:ea typeface="Arial Narrow"/>
                <a:cs typeface="Arial Narrow"/>
                <a:sym typeface="Arial Narrow"/>
              </a:rPr>
              <a:t>C5, Slide </a:t>
            </a:r>
            <a:fld id="{00000000-1234-1234-1234-123412341234}" type="slidenum">
              <a:rPr lang="en-US" sz="900">
                <a:solidFill>
                  <a:schemeClr val="lt1"/>
                </a:solidFill>
                <a:latin typeface="Arial Narrow"/>
                <a:ea typeface="Arial Narrow"/>
                <a:cs typeface="Arial Narrow"/>
                <a:sym typeface="Arial Narrow"/>
              </a:rPr>
              <a:t>‹#›</a:t>
            </a:fld>
            <a:endParaRPr sz="900">
              <a:solidFill>
                <a:schemeClr val="lt1"/>
              </a:solidFill>
              <a:latin typeface="Arial Narrow"/>
              <a:ea typeface="Arial Narrow"/>
              <a:cs typeface="Arial Narrow"/>
              <a:sym typeface="Arial Narro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9"/>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400">
                <a:solidFill>
                  <a:srgbClr val="000099"/>
                </a:solidFill>
                <a:latin typeface="Arial"/>
                <a:ea typeface="Arial"/>
                <a:cs typeface="Arial"/>
                <a:sym typeface="Arial"/>
              </a:rPr>
              <a:t>A breakpoint in the Sources panel</a:t>
            </a:r>
            <a:endParaRPr/>
          </a:p>
        </p:txBody>
      </p:sp>
      <p:pic>
        <p:nvPicPr>
          <p:cNvPr descr="Refer to page 171 in textbook" id="256" name="Google Shape;256;p19"/>
          <p:cNvPicPr preferRelativeResize="0"/>
          <p:nvPr>
            <p:ph idx="1" type="body"/>
          </p:nvPr>
        </p:nvPicPr>
        <p:blipFill rotWithShape="1">
          <a:blip r:embed="rId3">
            <a:alphaModFix/>
          </a:blip>
          <a:srcRect b="0" l="0" r="0" t="0"/>
          <a:stretch/>
        </p:blipFill>
        <p:spPr>
          <a:xfrm>
            <a:off x="1145751" y="1066800"/>
            <a:ext cx="6852498" cy="3889585"/>
          </a:xfrm>
          <a:prstGeom prst="rect">
            <a:avLst/>
          </a:prstGeom>
          <a:noFill/>
          <a:ln>
            <a:noFill/>
          </a:ln>
        </p:spPr>
      </p:pic>
      <p:sp>
        <p:nvSpPr>
          <p:cNvPr id="257" name="Google Shape;257;p19"/>
          <p:cNvSpPr txBox="1"/>
          <p:nvPr>
            <p:ph idx="10" type="dt"/>
          </p:nvPr>
        </p:nvSpPr>
        <p:spPr>
          <a:xfrm>
            <a:off x="2743200" y="6248400"/>
            <a:ext cx="36576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Murach's JavaScript &amp; jQuery (4th Ed)</a:t>
            </a:r>
            <a:endParaRPr/>
          </a:p>
        </p:txBody>
      </p:sp>
      <p:sp>
        <p:nvSpPr>
          <p:cNvPr id="258" name="Google Shape;258;p19"/>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 2020, Mike Murach &amp; Associates, Inc.</a:t>
            </a:r>
            <a:endParaRPr/>
          </a:p>
        </p:txBody>
      </p:sp>
      <p:sp>
        <p:nvSpPr>
          <p:cNvPr id="259" name="Google Shape;259;p19"/>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r">
              <a:spcBef>
                <a:spcPts val="0"/>
              </a:spcBef>
              <a:spcAft>
                <a:spcPts val="0"/>
              </a:spcAft>
              <a:buNone/>
            </a:pPr>
            <a:r>
              <a:rPr lang="en-US">
                <a:solidFill>
                  <a:schemeClr val="lt1"/>
                </a:solidFill>
              </a:rPr>
              <a:t>C5, Slide </a:t>
            </a: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400">
                <a:solidFill>
                  <a:srgbClr val="000099"/>
                </a:solidFill>
                <a:latin typeface="Arial"/>
                <a:ea typeface="Arial"/>
                <a:cs typeface="Arial"/>
                <a:sym typeface="Arial"/>
              </a:rPr>
              <a:t>Objectives (part 1)</a:t>
            </a:r>
            <a:endParaRPr/>
          </a:p>
        </p:txBody>
      </p:sp>
      <p:sp>
        <p:nvSpPr>
          <p:cNvPr id="101" name="Google Shape;101;p2"/>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000"/>
              <a:buFont typeface="Arial"/>
              <a:buNone/>
            </a:pPr>
            <a:r>
              <a:rPr b="1" lang="en-US" sz="2000">
                <a:latin typeface="Arial"/>
                <a:ea typeface="Arial"/>
                <a:cs typeface="Arial"/>
                <a:sym typeface="Arial"/>
              </a:rPr>
              <a:t>Applied</a:t>
            </a:r>
            <a:endParaRPr/>
          </a:p>
          <a:p>
            <a:pPr indent="-342900" lvl="0" marL="342900" marR="0" rtl="0" algn="l">
              <a:spcBef>
                <a:spcPts val="600"/>
              </a:spcBef>
              <a:spcAft>
                <a:spcPts val="0"/>
              </a:spcAft>
              <a:buClr>
                <a:schemeClr val="dk1"/>
              </a:buClr>
              <a:buSzPts val="2000"/>
              <a:buFont typeface="Arial"/>
              <a:buAutoNum type="arabicPeriod"/>
            </a:pPr>
            <a:r>
              <a:rPr lang="en-US" sz="2000">
                <a:latin typeface="Times New Roman"/>
                <a:ea typeface="Times New Roman"/>
                <a:cs typeface="Times New Roman"/>
                <a:sym typeface="Times New Roman"/>
              </a:rPr>
              <a:t>Develop test plans for the applications that you develop.</a:t>
            </a:r>
            <a:endParaRPr/>
          </a:p>
          <a:p>
            <a:pPr indent="-342900" lvl="0" marL="342900" marR="0" rtl="0" algn="l">
              <a:spcBef>
                <a:spcPts val="600"/>
              </a:spcBef>
              <a:spcAft>
                <a:spcPts val="0"/>
              </a:spcAft>
              <a:buClr>
                <a:schemeClr val="dk1"/>
              </a:buClr>
              <a:buSzPts val="2000"/>
              <a:buFont typeface="Arial"/>
              <a:buAutoNum type="arabicPeriod"/>
            </a:pPr>
            <a:r>
              <a:rPr lang="en-US" sz="2000">
                <a:latin typeface="Times New Roman"/>
                <a:ea typeface="Times New Roman"/>
                <a:cs typeface="Times New Roman"/>
                <a:sym typeface="Times New Roman"/>
              </a:rPr>
              <a:t>Use Chrome’s developer tools to debug applications by setting breakpoints, viewing the current data values, and stepping through the execution of statements.</a:t>
            </a:r>
            <a:endParaRPr/>
          </a:p>
          <a:p>
            <a:pPr indent="-342900" lvl="0" marL="342900" marR="0" rtl="0" algn="l">
              <a:spcBef>
                <a:spcPts val="600"/>
              </a:spcBef>
              <a:spcAft>
                <a:spcPts val="0"/>
              </a:spcAft>
              <a:buClr>
                <a:schemeClr val="dk1"/>
              </a:buClr>
              <a:buSzPts val="2000"/>
              <a:buFont typeface="Arial"/>
              <a:buAutoNum type="arabicPeriod"/>
            </a:pPr>
            <a:r>
              <a:rPr lang="en-US" sz="2000">
                <a:latin typeface="Times New Roman"/>
                <a:ea typeface="Times New Roman"/>
                <a:cs typeface="Times New Roman"/>
                <a:sym typeface="Times New Roman"/>
              </a:rPr>
              <a:t>Trace the execution of an application with console.log() statements.</a:t>
            </a:r>
            <a:endParaRPr/>
          </a:p>
          <a:p>
            <a:pPr indent="-342900" lvl="0" marL="342900" marR="0" rtl="0" algn="l">
              <a:spcBef>
                <a:spcPts val="600"/>
              </a:spcBef>
              <a:spcAft>
                <a:spcPts val="0"/>
              </a:spcAft>
              <a:buClr>
                <a:schemeClr val="dk1"/>
              </a:buClr>
              <a:buSzPts val="2000"/>
              <a:buFont typeface="Arial"/>
              <a:buAutoNum type="arabicPeriod"/>
            </a:pPr>
            <a:r>
              <a:rPr lang="en-US" sz="2000">
                <a:latin typeface="Times New Roman"/>
                <a:ea typeface="Times New Roman"/>
                <a:cs typeface="Times New Roman"/>
                <a:sym typeface="Times New Roman"/>
              </a:rPr>
              <a:t>View the source code for a web page.</a:t>
            </a:r>
            <a:endParaRPr/>
          </a:p>
          <a:p>
            <a:pPr indent="0" lvl="0" marL="0" marR="0" rtl="0" algn="l">
              <a:spcBef>
                <a:spcPts val="2100"/>
              </a:spcBef>
              <a:spcAft>
                <a:spcPts val="0"/>
              </a:spcAft>
              <a:buClr>
                <a:schemeClr val="dk1"/>
              </a:buClr>
              <a:buSzPts val="2000"/>
              <a:buFont typeface="Arial"/>
              <a:buNone/>
            </a:pPr>
            <a:r>
              <a:rPr b="1" lang="en-US" sz="2000">
                <a:latin typeface="Arial"/>
                <a:ea typeface="Arial"/>
                <a:cs typeface="Arial"/>
                <a:sym typeface="Arial"/>
              </a:rPr>
              <a:t>Knowledge</a:t>
            </a:r>
            <a:endParaRPr/>
          </a:p>
          <a:p>
            <a:pPr indent="-342900" lvl="0" marL="342900" marR="0" rtl="0" algn="l">
              <a:spcBef>
                <a:spcPts val="600"/>
              </a:spcBef>
              <a:spcAft>
                <a:spcPts val="0"/>
              </a:spcAft>
              <a:buClr>
                <a:schemeClr val="dk1"/>
              </a:buClr>
              <a:buSzPts val="2000"/>
              <a:buFont typeface="Arial"/>
              <a:buAutoNum type="arabicPeriod"/>
            </a:pPr>
            <a:r>
              <a:rPr lang="en-US" sz="2000">
                <a:latin typeface="Times New Roman"/>
                <a:ea typeface="Times New Roman"/>
                <a:cs typeface="Times New Roman"/>
                <a:sym typeface="Times New Roman"/>
              </a:rPr>
              <a:t>Distinguish between the goals of testing and debugging.</a:t>
            </a:r>
            <a:endParaRPr/>
          </a:p>
          <a:p>
            <a:pPr indent="-342900" lvl="0" marL="342900" marR="0" rtl="0" algn="l">
              <a:spcBef>
                <a:spcPts val="600"/>
              </a:spcBef>
              <a:spcAft>
                <a:spcPts val="0"/>
              </a:spcAft>
              <a:buClr>
                <a:schemeClr val="dk1"/>
              </a:buClr>
              <a:buSzPts val="2000"/>
              <a:buFont typeface="Arial"/>
              <a:buAutoNum type="arabicPeriod"/>
            </a:pPr>
            <a:r>
              <a:rPr lang="en-US" sz="2000">
                <a:latin typeface="Times New Roman"/>
                <a:ea typeface="Times New Roman"/>
                <a:cs typeface="Times New Roman"/>
                <a:sym typeface="Times New Roman"/>
              </a:rPr>
              <a:t>Distinguish between syntax, runtime, and logic errors.</a:t>
            </a:r>
            <a:endParaRPr/>
          </a:p>
          <a:p>
            <a:pPr indent="-342900" lvl="0" marL="342900" marR="0" rtl="0" algn="l">
              <a:spcBef>
                <a:spcPts val="600"/>
              </a:spcBef>
              <a:spcAft>
                <a:spcPts val="0"/>
              </a:spcAft>
              <a:buClr>
                <a:schemeClr val="dk1"/>
              </a:buClr>
              <a:buSzPts val="2000"/>
              <a:buFont typeface="Arial"/>
              <a:buAutoNum type="arabicPeriod"/>
            </a:pPr>
            <a:r>
              <a:rPr lang="en-US" sz="2000">
                <a:latin typeface="Times New Roman"/>
                <a:ea typeface="Times New Roman"/>
                <a:cs typeface="Times New Roman"/>
                <a:sym typeface="Times New Roman"/>
              </a:rPr>
              <a:t>Describe the type of debugging problem that can occur when you use floating-point numbers in arithmetic expressions, and describe one way to fix this problem.</a:t>
            </a:r>
            <a:endParaRPr/>
          </a:p>
          <a:p>
            <a:pPr indent="0" lvl="0" marL="0" rtl="0" algn="l">
              <a:spcBef>
                <a:spcPts val="1000"/>
              </a:spcBef>
              <a:spcAft>
                <a:spcPts val="0"/>
              </a:spcAft>
              <a:buClr>
                <a:schemeClr val="dk1"/>
              </a:buClr>
              <a:buSzPts val="2000"/>
              <a:buFont typeface="Arial"/>
              <a:buNone/>
            </a:pPr>
            <a:r>
              <a:t/>
            </a:r>
            <a:endParaRPr/>
          </a:p>
        </p:txBody>
      </p:sp>
      <p:sp>
        <p:nvSpPr>
          <p:cNvPr id="102" name="Google Shape;102;p2"/>
          <p:cNvSpPr txBox="1"/>
          <p:nvPr>
            <p:ph idx="10" type="dt"/>
          </p:nvPr>
        </p:nvSpPr>
        <p:spPr>
          <a:xfrm>
            <a:off x="2743200" y="6248400"/>
            <a:ext cx="36576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Murach's JavaScript &amp; jQuery (4th Ed)</a:t>
            </a:r>
            <a:endParaRPr/>
          </a:p>
        </p:txBody>
      </p:sp>
      <p:sp>
        <p:nvSpPr>
          <p:cNvPr id="103" name="Google Shape;103;p2"/>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 2020, Mike Murach &amp; Associates, Inc.</a:t>
            </a:r>
            <a:endParaRPr/>
          </a:p>
        </p:txBody>
      </p:sp>
      <p:sp>
        <p:nvSpPr>
          <p:cNvPr id="104" name="Google Shape;104;p2"/>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r">
              <a:spcBef>
                <a:spcPts val="0"/>
              </a:spcBef>
              <a:spcAft>
                <a:spcPts val="0"/>
              </a:spcAft>
              <a:buNone/>
            </a:pPr>
            <a:r>
              <a:rPr lang="en-US">
                <a:solidFill>
                  <a:schemeClr val="lt1"/>
                </a:solidFill>
              </a:rPr>
              <a:t>C5, Slide </a:t>
            </a: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0"/>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400">
                <a:solidFill>
                  <a:srgbClr val="000099"/>
                </a:solidFill>
                <a:latin typeface="Arial"/>
                <a:ea typeface="Arial"/>
                <a:cs typeface="Arial"/>
                <a:sym typeface="Arial"/>
              </a:rPr>
              <a:t>How to set or remove a breakpoint</a:t>
            </a:r>
            <a:endParaRPr/>
          </a:p>
        </p:txBody>
      </p:sp>
      <p:sp>
        <p:nvSpPr>
          <p:cNvPr id="265" name="Google Shape;265;p20"/>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Autofit/>
          </a:bodyPr>
          <a:lstStyle/>
          <a:p>
            <a:pPr indent="-342900" lvl="0" marL="342900" marR="274320" rtl="0" algn="l">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Click on the Sources tab to display the Sources panel. Then, click on the JavaScript file in the left pane (the File Navigator pane) that you want to debug. </a:t>
            </a:r>
            <a:endParaRPr/>
          </a:p>
          <a:p>
            <a:pPr indent="-342900" lvl="0" marL="342900" marR="274320" rtl="0" algn="l">
              <a:spcBef>
                <a:spcPts val="6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In the center pane the Code Editor pane, click on a line number in the bar to the left of a statement. This will add a breakpoint or remove an existing one.</a:t>
            </a:r>
            <a:endParaRPr/>
          </a:p>
          <a:p>
            <a:pPr indent="0" lvl="0" marL="0" rtl="0" algn="l">
              <a:spcBef>
                <a:spcPts val="1000"/>
              </a:spcBef>
              <a:spcAft>
                <a:spcPts val="0"/>
              </a:spcAft>
              <a:buClr>
                <a:schemeClr val="dk1"/>
              </a:buClr>
              <a:buSzPts val="2000"/>
              <a:buFont typeface="Arial"/>
              <a:buNone/>
            </a:pPr>
            <a:r>
              <a:t/>
            </a:r>
            <a:endParaRPr/>
          </a:p>
        </p:txBody>
      </p:sp>
      <p:sp>
        <p:nvSpPr>
          <p:cNvPr id="266" name="Google Shape;266;p20"/>
          <p:cNvSpPr txBox="1"/>
          <p:nvPr>
            <p:ph idx="10" type="dt"/>
          </p:nvPr>
        </p:nvSpPr>
        <p:spPr>
          <a:xfrm>
            <a:off x="2743200" y="6248400"/>
            <a:ext cx="36576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Murach's JavaScript &amp; jQuery (4th Ed)</a:t>
            </a:r>
            <a:endParaRPr/>
          </a:p>
        </p:txBody>
      </p:sp>
      <p:sp>
        <p:nvSpPr>
          <p:cNvPr id="267" name="Google Shape;267;p20"/>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 2020, Mike Murach &amp; Associates, Inc.</a:t>
            </a:r>
            <a:endParaRPr/>
          </a:p>
        </p:txBody>
      </p:sp>
      <p:sp>
        <p:nvSpPr>
          <p:cNvPr id="268" name="Google Shape;268;p20"/>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r">
              <a:spcBef>
                <a:spcPts val="0"/>
              </a:spcBef>
              <a:spcAft>
                <a:spcPts val="0"/>
              </a:spcAft>
              <a:buNone/>
            </a:pPr>
            <a:r>
              <a:rPr lang="en-US">
                <a:solidFill>
                  <a:schemeClr val="lt1"/>
                </a:solidFill>
              </a:rPr>
              <a:t>C5, Slide </a:t>
            </a: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1"/>
          <p:cNvSpPr txBox="1"/>
          <p:nvPr>
            <p:ph type="title"/>
          </p:nvPr>
        </p:nvSpPr>
        <p:spPr>
          <a:xfrm>
            <a:off x="914400" y="440323"/>
            <a:ext cx="7315200" cy="738664"/>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400">
                <a:solidFill>
                  <a:srgbClr val="000099"/>
                </a:solidFill>
                <a:latin typeface="Arial"/>
                <a:ea typeface="Arial"/>
                <a:cs typeface="Arial"/>
                <a:sym typeface="Arial"/>
              </a:rPr>
              <a:t>The buttons and keys for stepping through </a:t>
            </a:r>
            <a:br>
              <a:rPr b="1" lang="en-US" sz="2400">
                <a:solidFill>
                  <a:srgbClr val="000099"/>
                </a:solidFill>
                <a:latin typeface="Arial"/>
                <a:ea typeface="Arial"/>
                <a:cs typeface="Arial"/>
                <a:sym typeface="Arial"/>
              </a:rPr>
            </a:br>
            <a:r>
              <a:rPr b="1" lang="en-US" sz="2400">
                <a:solidFill>
                  <a:srgbClr val="000099"/>
                </a:solidFill>
                <a:latin typeface="Arial"/>
                <a:ea typeface="Arial"/>
                <a:cs typeface="Arial"/>
                <a:sym typeface="Arial"/>
              </a:rPr>
              <a:t>the JavaScript code</a:t>
            </a:r>
            <a:endParaRPr/>
          </a:p>
        </p:txBody>
      </p:sp>
      <p:sp>
        <p:nvSpPr>
          <p:cNvPr id="274" name="Google Shape;274;p21"/>
          <p:cNvSpPr txBox="1"/>
          <p:nvPr>
            <p:ph idx="1" type="body"/>
          </p:nvPr>
        </p:nvSpPr>
        <p:spPr>
          <a:xfrm>
            <a:off x="1143000" y="1295400"/>
            <a:ext cx="7086600" cy="2819400"/>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000"/>
              <a:buFont typeface="Arial"/>
              <a:buNone/>
            </a:pPr>
            <a:r>
              <a:rPr b="1" lang="en-US" sz="2000">
                <a:latin typeface="Arial"/>
                <a:ea typeface="Arial"/>
                <a:cs typeface="Arial"/>
                <a:sym typeface="Arial"/>
              </a:rPr>
              <a:t>Button		Key	Description</a:t>
            </a:r>
            <a:endParaRPr/>
          </a:p>
          <a:p>
            <a:pPr indent="-2743200" lvl="0" marL="2743200" marR="0" rtl="0" algn="l">
              <a:spcBef>
                <a:spcPts val="900"/>
              </a:spcBef>
              <a:spcAft>
                <a:spcPts val="0"/>
              </a:spcAft>
              <a:buClr>
                <a:srgbClr val="000000"/>
              </a:buClr>
              <a:buSzPts val="2000"/>
              <a:buFont typeface="Times New Roman"/>
              <a:buNone/>
            </a:pPr>
            <a:r>
              <a:rPr lang="en-US" sz="2000">
                <a:solidFill>
                  <a:srgbClr val="000000"/>
                </a:solidFill>
                <a:latin typeface="Times New Roman"/>
                <a:ea typeface="Times New Roman"/>
                <a:cs typeface="Times New Roman"/>
                <a:sym typeface="Times New Roman"/>
              </a:rPr>
              <a:t>Step Into		F11	Step through the code one line at a time.</a:t>
            </a:r>
            <a:endParaRPr sz="2000">
              <a:latin typeface="Times New Roman"/>
              <a:ea typeface="Times New Roman"/>
              <a:cs typeface="Times New Roman"/>
              <a:sym typeface="Times New Roman"/>
            </a:endParaRPr>
          </a:p>
          <a:p>
            <a:pPr indent="-2743200" lvl="0" marL="2743200" marR="0" rtl="0" algn="l">
              <a:spcBef>
                <a:spcPts val="1200"/>
              </a:spcBef>
              <a:spcAft>
                <a:spcPts val="0"/>
              </a:spcAft>
              <a:buClr>
                <a:srgbClr val="000000"/>
              </a:buClr>
              <a:buSzPts val="2000"/>
              <a:buFont typeface="Times New Roman"/>
              <a:buNone/>
            </a:pPr>
            <a:r>
              <a:rPr lang="en-US" sz="2000">
                <a:solidFill>
                  <a:srgbClr val="000000"/>
                </a:solidFill>
                <a:latin typeface="Times New Roman"/>
                <a:ea typeface="Times New Roman"/>
                <a:cs typeface="Times New Roman"/>
                <a:sym typeface="Times New Roman"/>
              </a:rPr>
              <a:t>Step Over		F10	Run any called functions without stepping through them.</a:t>
            </a:r>
            <a:endParaRPr sz="2000">
              <a:latin typeface="Times New Roman"/>
              <a:ea typeface="Times New Roman"/>
              <a:cs typeface="Times New Roman"/>
              <a:sym typeface="Times New Roman"/>
            </a:endParaRPr>
          </a:p>
          <a:p>
            <a:pPr indent="-2743200" lvl="0" marL="2743200" marR="0" rtl="0" algn="l">
              <a:spcBef>
                <a:spcPts val="1200"/>
              </a:spcBef>
              <a:spcAft>
                <a:spcPts val="0"/>
              </a:spcAft>
              <a:buClr>
                <a:srgbClr val="000000"/>
              </a:buClr>
              <a:buSzPts val="2000"/>
              <a:buFont typeface="Times New Roman"/>
              <a:buNone/>
            </a:pPr>
            <a:r>
              <a:rPr lang="en-US" sz="2000">
                <a:solidFill>
                  <a:srgbClr val="000000"/>
                </a:solidFill>
                <a:latin typeface="Times New Roman"/>
                <a:ea typeface="Times New Roman"/>
                <a:cs typeface="Times New Roman"/>
                <a:sym typeface="Times New Roman"/>
              </a:rPr>
              <a:t>Step Out		Shift+F11	Execute the rest of a function without stepping through it.</a:t>
            </a:r>
            <a:endParaRPr sz="2000">
              <a:latin typeface="Times New Roman"/>
              <a:ea typeface="Times New Roman"/>
              <a:cs typeface="Times New Roman"/>
              <a:sym typeface="Times New Roman"/>
            </a:endParaRPr>
          </a:p>
          <a:p>
            <a:pPr indent="-2743200" lvl="0" marL="2743200" marR="0" rtl="0" algn="l">
              <a:spcBef>
                <a:spcPts val="1200"/>
              </a:spcBef>
              <a:spcAft>
                <a:spcPts val="0"/>
              </a:spcAft>
              <a:buClr>
                <a:srgbClr val="000000"/>
              </a:buClr>
              <a:buSzPts val="2000"/>
              <a:buFont typeface="Times New Roman"/>
              <a:buNone/>
            </a:pPr>
            <a:r>
              <a:rPr lang="en-US" sz="2000">
                <a:solidFill>
                  <a:srgbClr val="000000"/>
                </a:solidFill>
                <a:latin typeface="Times New Roman"/>
                <a:ea typeface="Times New Roman"/>
                <a:cs typeface="Times New Roman"/>
                <a:sym typeface="Times New Roman"/>
              </a:rPr>
              <a:t>Resume	F8		Resume normal execution.</a:t>
            </a:r>
            <a:endParaRPr sz="1000">
              <a:latin typeface="Times New Roman"/>
              <a:ea typeface="Times New Roman"/>
              <a:cs typeface="Times New Roman"/>
              <a:sym typeface="Times New Roman"/>
            </a:endParaRPr>
          </a:p>
          <a:p>
            <a:pPr indent="0" lvl="0" marL="0" rtl="0" algn="l">
              <a:spcBef>
                <a:spcPts val="1300"/>
              </a:spcBef>
              <a:spcAft>
                <a:spcPts val="0"/>
              </a:spcAft>
              <a:buClr>
                <a:schemeClr val="dk1"/>
              </a:buClr>
              <a:buSzPts val="2000"/>
              <a:buFont typeface="Arial"/>
              <a:buNone/>
            </a:pPr>
            <a:r>
              <a:t/>
            </a:r>
            <a:endParaRPr/>
          </a:p>
        </p:txBody>
      </p:sp>
      <p:sp>
        <p:nvSpPr>
          <p:cNvPr id="275" name="Google Shape;275;p21"/>
          <p:cNvSpPr txBox="1"/>
          <p:nvPr>
            <p:ph idx="10" type="dt"/>
          </p:nvPr>
        </p:nvSpPr>
        <p:spPr>
          <a:xfrm>
            <a:off x="2743200" y="6248400"/>
            <a:ext cx="36576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Murach's JavaScript &amp; jQuery (4th Ed)</a:t>
            </a:r>
            <a:endParaRPr/>
          </a:p>
        </p:txBody>
      </p:sp>
      <p:sp>
        <p:nvSpPr>
          <p:cNvPr id="276" name="Google Shape;276;p21"/>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 2020, Mike Murach &amp; Associates, Inc.</a:t>
            </a:r>
            <a:endParaRPr/>
          </a:p>
        </p:txBody>
      </p:sp>
      <p:sp>
        <p:nvSpPr>
          <p:cNvPr id="277" name="Google Shape;277;p21"/>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r">
              <a:spcBef>
                <a:spcPts val="0"/>
              </a:spcBef>
              <a:spcAft>
                <a:spcPts val="0"/>
              </a:spcAft>
              <a:buNone/>
            </a:pPr>
            <a:r>
              <a:rPr lang="en-US">
                <a:solidFill>
                  <a:schemeClr val="lt1"/>
                </a:solidFill>
              </a:rPr>
              <a:t>C5, Slide </a:t>
            </a: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2"/>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400">
                <a:solidFill>
                  <a:srgbClr val="000099"/>
                </a:solidFill>
                <a:latin typeface="Arial"/>
                <a:ea typeface="Arial"/>
                <a:cs typeface="Arial"/>
                <a:sym typeface="Arial"/>
              </a:rPr>
              <a:t>How to view the current data values at each step</a:t>
            </a:r>
            <a:endParaRPr/>
          </a:p>
        </p:txBody>
      </p:sp>
      <p:sp>
        <p:nvSpPr>
          <p:cNvPr id="283" name="Google Shape;283;p22"/>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Autofit/>
          </a:bodyPr>
          <a:lstStyle/>
          <a:p>
            <a:pPr indent="-342900" lvl="0" marL="342900" marR="274320" rtl="0" algn="l">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Hover the mouse pointer over a variable or constant name in the Code Editor pane.</a:t>
            </a:r>
            <a:endParaRPr/>
          </a:p>
          <a:p>
            <a:pPr indent="-342900" lvl="0" marL="342900" marR="274320" rtl="0" algn="l">
              <a:spcBef>
                <a:spcPts val="6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View the current values in the Local section of the right pane (the Debugging pane).</a:t>
            </a:r>
            <a:endParaRPr/>
          </a:p>
          <a:p>
            <a:pPr indent="-342900" lvl="0" marL="342900" marR="274320" rtl="0" algn="l">
              <a:spcBef>
                <a:spcPts val="6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Click the ► symbol in the Watch section of the Debugging pane, click the plus sign that appears, and type the variable or constant name or expression that you want to watch.</a:t>
            </a:r>
            <a:endParaRPr/>
          </a:p>
          <a:p>
            <a:pPr indent="-342900" lvl="0" marL="342900" marR="274320" rtl="0" algn="l">
              <a:spcBef>
                <a:spcPts val="6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The values are also displayed to the right of the declarations in the Code Editor pane.</a:t>
            </a:r>
            <a:endParaRPr/>
          </a:p>
          <a:p>
            <a:pPr indent="0" lvl="0" marL="0" rtl="0" algn="l">
              <a:spcBef>
                <a:spcPts val="1000"/>
              </a:spcBef>
              <a:spcAft>
                <a:spcPts val="0"/>
              </a:spcAft>
              <a:buClr>
                <a:schemeClr val="dk1"/>
              </a:buClr>
              <a:buSzPts val="2000"/>
              <a:buFont typeface="Arial"/>
              <a:buNone/>
            </a:pPr>
            <a:r>
              <a:t/>
            </a:r>
            <a:endParaRPr/>
          </a:p>
        </p:txBody>
      </p:sp>
      <p:sp>
        <p:nvSpPr>
          <p:cNvPr id="284" name="Google Shape;284;p22"/>
          <p:cNvSpPr txBox="1"/>
          <p:nvPr>
            <p:ph idx="10" type="dt"/>
          </p:nvPr>
        </p:nvSpPr>
        <p:spPr>
          <a:xfrm>
            <a:off x="2743200" y="6248400"/>
            <a:ext cx="36576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Murach's JavaScript &amp; jQuery (4th Ed)</a:t>
            </a:r>
            <a:endParaRPr/>
          </a:p>
        </p:txBody>
      </p:sp>
      <p:sp>
        <p:nvSpPr>
          <p:cNvPr id="285" name="Google Shape;285;p22"/>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 2020, Mike Murach &amp; Associates, Inc.</a:t>
            </a:r>
            <a:endParaRPr/>
          </a:p>
        </p:txBody>
      </p:sp>
      <p:sp>
        <p:nvSpPr>
          <p:cNvPr id="286" name="Google Shape;286;p22"/>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r">
              <a:spcBef>
                <a:spcPts val="0"/>
              </a:spcBef>
              <a:spcAft>
                <a:spcPts val="0"/>
              </a:spcAft>
              <a:buNone/>
            </a:pPr>
            <a:r>
              <a:rPr lang="en-US">
                <a:solidFill>
                  <a:schemeClr val="lt1"/>
                </a:solidFill>
              </a:rPr>
              <a:t>C5, Slide </a:t>
            </a: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3"/>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400">
                <a:solidFill>
                  <a:srgbClr val="000099"/>
                </a:solidFill>
                <a:latin typeface="Arial"/>
                <a:ea typeface="Arial"/>
                <a:cs typeface="Arial"/>
                <a:sym typeface="Arial"/>
              </a:rPr>
              <a:t>Terms related to developer tools</a:t>
            </a:r>
            <a:endParaRPr/>
          </a:p>
        </p:txBody>
      </p:sp>
      <p:sp>
        <p:nvSpPr>
          <p:cNvPr id="292" name="Google Shape;292;p23"/>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Autofit/>
          </a:bodyPr>
          <a:lstStyle/>
          <a:p>
            <a:pPr indent="-342900" lvl="0" marL="342900" marR="274320" rtl="0" algn="l">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developer tools</a:t>
            </a:r>
            <a:endParaRPr/>
          </a:p>
          <a:p>
            <a:pPr indent="-342900" lvl="0" marL="342900" marR="274320" rtl="0" algn="l">
              <a:spcBef>
                <a:spcPts val="6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F12 tools</a:t>
            </a:r>
            <a:endParaRPr/>
          </a:p>
          <a:p>
            <a:pPr indent="-342900" lvl="0" marL="342900" marR="274320" rtl="0" algn="l">
              <a:spcBef>
                <a:spcPts val="6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breakpoint</a:t>
            </a:r>
            <a:endParaRPr/>
          </a:p>
          <a:p>
            <a:pPr indent="-342900" lvl="0" marL="342900" marR="274320" rtl="0" algn="l">
              <a:spcBef>
                <a:spcPts val="6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step through code</a:t>
            </a:r>
            <a:endParaRPr/>
          </a:p>
          <a:p>
            <a:pPr indent="0" lvl="0" marL="0" rtl="0" algn="l">
              <a:spcBef>
                <a:spcPts val="1000"/>
              </a:spcBef>
              <a:spcAft>
                <a:spcPts val="0"/>
              </a:spcAft>
              <a:buClr>
                <a:schemeClr val="dk1"/>
              </a:buClr>
              <a:buSzPts val="2000"/>
              <a:buFont typeface="Arial"/>
              <a:buNone/>
            </a:pPr>
            <a:r>
              <a:t/>
            </a:r>
            <a:endParaRPr/>
          </a:p>
        </p:txBody>
      </p:sp>
      <p:sp>
        <p:nvSpPr>
          <p:cNvPr id="293" name="Google Shape;293;p23"/>
          <p:cNvSpPr txBox="1"/>
          <p:nvPr>
            <p:ph idx="10" type="dt"/>
          </p:nvPr>
        </p:nvSpPr>
        <p:spPr>
          <a:xfrm>
            <a:off x="2743200" y="6248400"/>
            <a:ext cx="36576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Murach's JavaScript &amp; jQuery (4th Ed)</a:t>
            </a:r>
            <a:endParaRPr/>
          </a:p>
        </p:txBody>
      </p:sp>
      <p:sp>
        <p:nvSpPr>
          <p:cNvPr id="294" name="Google Shape;294;p23"/>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 2020, Mike Murach &amp; Associates, Inc.</a:t>
            </a:r>
            <a:endParaRPr/>
          </a:p>
        </p:txBody>
      </p:sp>
      <p:sp>
        <p:nvSpPr>
          <p:cNvPr id="295" name="Google Shape;295;p23"/>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r">
              <a:spcBef>
                <a:spcPts val="0"/>
              </a:spcBef>
              <a:spcAft>
                <a:spcPts val="0"/>
              </a:spcAft>
              <a:buNone/>
            </a:pPr>
            <a:r>
              <a:rPr lang="en-US">
                <a:solidFill>
                  <a:schemeClr val="lt1"/>
                </a:solidFill>
              </a:rPr>
              <a:t>C5, Slide </a:t>
            </a: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4"/>
          <p:cNvSpPr txBox="1"/>
          <p:nvPr>
            <p:ph type="title"/>
          </p:nvPr>
        </p:nvSpPr>
        <p:spPr>
          <a:xfrm>
            <a:off x="914400" y="440323"/>
            <a:ext cx="7315200" cy="738664"/>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400">
                <a:solidFill>
                  <a:srgbClr val="000099"/>
                </a:solidFill>
                <a:latin typeface="Arial"/>
                <a:ea typeface="Arial"/>
                <a:cs typeface="Arial"/>
                <a:sym typeface="Arial"/>
              </a:rPr>
              <a:t>One method of the console property </a:t>
            </a:r>
            <a:br>
              <a:rPr b="1" lang="en-US" sz="2400">
                <a:solidFill>
                  <a:srgbClr val="000099"/>
                </a:solidFill>
                <a:latin typeface="Arial"/>
                <a:ea typeface="Arial"/>
                <a:cs typeface="Arial"/>
                <a:sym typeface="Arial"/>
              </a:rPr>
            </a:br>
            <a:r>
              <a:rPr b="1" lang="en-US" sz="2400">
                <a:solidFill>
                  <a:srgbClr val="000099"/>
                </a:solidFill>
                <a:latin typeface="Arial"/>
                <a:ea typeface="Arial"/>
                <a:cs typeface="Arial"/>
                <a:sym typeface="Arial"/>
              </a:rPr>
              <a:t>of the window object</a:t>
            </a:r>
            <a:endParaRPr/>
          </a:p>
        </p:txBody>
      </p:sp>
      <p:sp>
        <p:nvSpPr>
          <p:cNvPr id="301" name="Google Shape;301;p24"/>
          <p:cNvSpPr txBox="1"/>
          <p:nvPr>
            <p:ph idx="1" type="body"/>
          </p:nvPr>
        </p:nvSpPr>
        <p:spPr>
          <a:xfrm>
            <a:off x="838200" y="1219200"/>
            <a:ext cx="7391400" cy="4876800"/>
          </a:xfrm>
          <a:prstGeom prst="rect">
            <a:avLst/>
          </a:prstGeom>
          <a:noFill/>
          <a:ln>
            <a:noFill/>
          </a:ln>
        </p:spPr>
        <p:txBody>
          <a:bodyPr anchorCtr="0" anchor="t" bIns="45700" lIns="91425" spcFirstLastPara="1" rIns="91425" wrap="square" tIns="45700">
            <a:noAutofit/>
          </a:bodyPr>
          <a:lstStyle/>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log(</a:t>
            </a:r>
            <a:r>
              <a:rPr b="1" i="1" lang="en-US" sz="1600">
                <a:latin typeface="Courier New"/>
                <a:ea typeface="Courier New"/>
                <a:cs typeface="Courier New"/>
                <a:sym typeface="Courier New"/>
              </a:rPr>
              <a:t>string</a:t>
            </a:r>
            <a:r>
              <a:rPr b="1" lang="en-US" sz="1600">
                <a:latin typeface="Courier New"/>
                <a:ea typeface="Courier New"/>
                <a:cs typeface="Courier New"/>
                <a:sym typeface="Courier New"/>
              </a:rPr>
              <a:t>)</a:t>
            </a:r>
            <a:endParaRPr/>
          </a:p>
          <a:p>
            <a:pPr indent="0" lvl="0" marL="0" marR="0" rtl="0" algn="l">
              <a:spcBef>
                <a:spcPts val="1500"/>
              </a:spcBef>
              <a:spcAft>
                <a:spcPts val="0"/>
              </a:spcAft>
              <a:buClr>
                <a:srgbClr val="000099"/>
              </a:buClr>
              <a:buSzPts val="2400"/>
              <a:buFont typeface="Arial"/>
              <a:buNone/>
            </a:pPr>
            <a:r>
              <a:rPr b="1" lang="en-US" sz="2400">
                <a:solidFill>
                  <a:srgbClr val="000099"/>
                </a:solidFill>
                <a:latin typeface="Arial"/>
                <a:ea typeface="Arial"/>
                <a:cs typeface="Arial"/>
                <a:sym typeface="Arial"/>
              </a:rPr>
              <a:t>Code with two log() methods </a:t>
            </a:r>
            <a:br>
              <a:rPr b="1" lang="en-US" sz="2400">
                <a:solidFill>
                  <a:srgbClr val="000099"/>
                </a:solidFill>
                <a:latin typeface="Arial"/>
                <a:ea typeface="Arial"/>
                <a:cs typeface="Arial"/>
                <a:sym typeface="Arial"/>
              </a:rPr>
            </a:br>
            <a:r>
              <a:rPr b="1" lang="en-US" sz="2400">
                <a:solidFill>
                  <a:srgbClr val="000099"/>
                </a:solidFill>
                <a:latin typeface="Arial"/>
                <a:ea typeface="Arial"/>
                <a:cs typeface="Arial"/>
                <a:sym typeface="Arial"/>
              </a:rPr>
              <a:t>that trace its execution </a:t>
            </a:r>
            <a:endParaRPr/>
          </a:p>
          <a:p>
            <a:pPr indent="0" lvl="0" marL="347345" marR="0" rtl="0" algn="l">
              <a:spcBef>
                <a:spcPts val="600"/>
              </a:spcBef>
              <a:spcAft>
                <a:spcPts val="0"/>
              </a:spcAft>
              <a:buClr>
                <a:schemeClr val="dk1"/>
              </a:buClr>
              <a:buSzPts val="1600"/>
              <a:buFont typeface="Courier New"/>
              <a:buNone/>
            </a:pPr>
            <a:r>
              <a:rPr b="1" lang="en-US" sz="1600">
                <a:latin typeface="Courier New"/>
                <a:ea typeface="Courier New"/>
                <a:cs typeface="Courier New"/>
                <a:sym typeface="Courier New"/>
              </a:rPr>
              <a:t>const calculateFV = (investment, rate, years) =&gt; {</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a:t>
            </a:r>
            <a:r>
              <a:rPr b="1" lang="en-US" sz="1600">
                <a:highlight>
                  <a:srgbClr val="FFFF00"/>
                </a:highlight>
                <a:latin typeface="Courier New"/>
                <a:ea typeface="Courier New"/>
                <a:cs typeface="Courier New"/>
                <a:sym typeface="Courier New"/>
              </a:rPr>
              <a:t>console.log("calculateFV function has started");</a:t>
            </a:r>
            <a:endParaRPr b="1" sz="1600">
              <a:latin typeface="Courier New"/>
              <a:ea typeface="Courier New"/>
              <a:cs typeface="Courier New"/>
              <a:sym typeface="Courier New"/>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let futureValue = investment;</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for (let i = 1; i &lt; years; i++ ) {</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futureValue += futureValue * rate / 100;</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a:t>
            </a:r>
            <a:r>
              <a:rPr b="1" lang="en-US" sz="1600">
                <a:highlight>
                  <a:srgbClr val="FFFF00"/>
                </a:highlight>
                <a:latin typeface="Courier New"/>
                <a:ea typeface="Courier New"/>
                <a:cs typeface="Courier New"/>
                <a:sym typeface="Courier New"/>
              </a:rPr>
              <a:t>console.log(</a:t>
            </a:r>
            <a:endParaRPr b="1" sz="1600">
              <a:latin typeface="Courier New"/>
              <a:ea typeface="Courier New"/>
              <a:cs typeface="Courier New"/>
              <a:sym typeface="Courier New"/>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a:t>
            </a:r>
            <a:r>
              <a:rPr b="1" lang="en-US" sz="1600">
                <a:highlight>
                  <a:srgbClr val="FFFF00"/>
                </a:highlight>
                <a:latin typeface="Courier New"/>
                <a:ea typeface="Courier New"/>
                <a:cs typeface="Courier New"/>
                <a:sym typeface="Courier New"/>
              </a:rPr>
              <a:t>`i = ${i}: future value = ${futureValue}`);</a:t>
            </a:r>
            <a:endParaRPr b="1" sz="1600">
              <a:latin typeface="Courier New"/>
              <a:ea typeface="Courier New"/>
              <a:cs typeface="Courier New"/>
              <a:sym typeface="Courier New"/>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return futureValue;</a:t>
            </a:r>
            <a:endParaRPr/>
          </a:p>
          <a:p>
            <a:pPr indent="0" lvl="0" marL="228600"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a:t>
            </a:r>
            <a:endParaRPr b="1" sz="900">
              <a:latin typeface="Courier New"/>
              <a:ea typeface="Courier New"/>
              <a:cs typeface="Courier New"/>
              <a:sym typeface="Courier New"/>
            </a:endParaRPr>
          </a:p>
          <a:p>
            <a:pPr indent="0" lvl="0" marL="0" rtl="0" algn="l">
              <a:spcBef>
                <a:spcPts val="620"/>
              </a:spcBef>
              <a:spcAft>
                <a:spcPts val="0"/>
              </a:spcAft>
              <a:buClr>
                <a:schemeClr val="dk1"/>
              </a:buClr>
              <a:buSzPts val="1600"/>
              <a:buFont typeface="Arial"/>
              <a:buNone/>
            </a:pPr>
            <a:r>
              <a:t/>
            </a:r>
            <a:endParaRPr sz="1600"/>
          </a:p>
        </p:txBody>
      </p:sp>
      <p:sp>
        <p:nvSpPr>
          <p:cNvPr id="302" name="Google Shape;302;p24"/>
          <p:cNvSpPr txBox="1"/>
          <p:nvPr>
            <p:ph idx="10" type="dt"/>
          </p:nvPr>
        </p:nvSpPr>
        <p:spPr>
          <a:xfrm>
            <a:off x="2743200" y="6248400"/>
            <a:ext cx="36576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Murach's JavaScript &amp; jQuery (4th Ed)</a:t>
            </a:r>
            <a:endParaRPr/>
          </a:p>
        </p:txBody>
      </p:sp>
      <p:sp>
        <p:nvSpPr>
          <p:cNvPr id="303" name="Google Shape;303;p24"/>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 2020, Mike Murach &amp; Associates, Inc.</a:t>
            </a:r>
            <a:endParaRPr/>
          </a:p>
        </p:txBody>
      </p:sp>
      <p:sp>
        <p:nvSpPr>
          <p:cNvPr id="304" name="Google Shape;304;p24"/>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r">
              <a:spcBef>
                <a:spcPts val="0"/>
              </a:spcBef>
              <a:spcAft>
                <a:spcPts val="0"/>
              </a:spcAft>
              <a:buNone/>
            </a:pPr>
            <a:r>
              <a:rPr lang="en-US">
                <a:solidFill>
                  <a:schemeClr val="lt1"/>
                </a:solidFill>
              </a:rPr>
              <a:t>C5, Slide </a:t>
            </a: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5"/>
          <p:cNvSpPr txBox="1"/>
          <p:nvPr>
            <p:ph type="title"/>
          </p:nvPr>
        </p:nvSpPr>
        <p:spPr>
          <a:xfrm>
            <a:off x="914400" y="440323"/>
            <a:ext cx="7315200" cy="738664"/>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400">
                <a:solidFill>
                  <a:srgbClr val="000099"/>
                </a:solidFill>
                <a:latin typeface="Arial"/>
                <a:ea typeface="Arial"/>
                <a:cs typeface="Arial"/>
                <a:sym typeface="Arial"/>
              </a:rPr>
              <a:t>The log messages in the Console panel </a:t>
            </a:r>
            <a:br>
              <a:rPr b="1" lang="en-US" sz="2400">
                <a:solidFill>
                  <a:srgbClr val="000099"/>
                </a:solidFill>
                <a:latin typeface="Arial"/>
                <a:ea typeface="Arial"/>
                <a:cs typeface="Arial"/>
                <a:sym typeface="Arial"/>
              </a:rPr>
            </a:br>
            <a:r>
              <a:rPr b="1" lang="en-US" sz="2400">
                <a:solidFill>
                  <a:srgbClr val="000099"/>
                </a:solidFill>
                <a:latin typeface="Arial"/>
                <a:ea typeface="Arial"/>
                <a:cs typeface="Arial"/>
                <a:sym typeface="Arial"/>
              </a:rPr>
              <a:t>of Chrome’s developer tools</a:t>
            </a:r>
            <a:endParaRPr/>
          </a:p>
        </p:txBody>
      </p:sp>
      <p:pic>
        <p:nvPicPr>
          <p:cNvPr descr="Refer to page 173 in textbook" id="310" name="Google Shape;310;p25"/>
          <p:cNvPicPr preferRelativeResize="0"/>
          <p:nvPr>
            <p:ph idx="1" type="body"/>
          </p:nvPr>
        </p:nvPicPr>
        <p:blipFill rotWithShape="1">
          <a:blip r:embed="rId3">
            <a:alphaModFix/>
          </a:blip>
          <a:srcRect b="0" l="0" r="0" t="0"/>
          <a:stretch/>
        </p:blipFill>
        <p:spPr>
          <a:xfrm>
            <a:off x="1219200" y="1272343"/>
            <a:ext cx="5925826" cy="4541914"/>
          </a:xfrm>
          <a:prstGeom prst="rect">
            <a:avLst/>
          </a:prstGeom>
          <a:noFill/>
          <a:ln>
            <a:noFill/>
          </a:ln>
        </p:spPr>
      </p:pic>
      <p:sp>
        <p:nvSpPr>
          <p:cNvPr id="311" name="Google Shape;311;p25"/>
          <p:cNvSpPr txBox="1"/>
          <p:nvPr>
            <p:ph idx="10" type="dt"/>
          </p:nvPr>
        </p:nvSpPr>
        <p:spPr>
          <a:xfrm>
            <a:off x="2743200" y="6248400"/>
            <a:ext cx="36576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Murach's JavaScript &amp; jQuery (4th Ed)</a:t>
            </a:r>
            <a:endParaRPr/>
          </a:p>
        </p:txBody>
      </p:sp>
      <p:sp>
        <p:nvSpPr>
          <p:cNvPr id="312" name="Google Shape;312;p25"/>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 2020, Mike Murach &amp; Associates, Inc.</a:t>
            </a:r>
            <a:endParaRPr/>
          </a:p>
        </p:txBody>
      </p:sp>
      <p:sp>
        <p:nvSpPr>
          <p:cNvPr id="313" name="Google Shape;313;p25"/>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r">
              <a:spcBef>
                <a:spcPts val="0"/>
              </a:spcBef>
              <a:spcAft>
                <a:spcPts val="0"/>
              </a:spcAft>
              <a:buNone/>
            </a:pPr>
            <a:r>
              <a:rPr lang="en-US">
                <a:solidFill>
                  <a:schemeClr val="lt1"/>
                </a:solidFill>
              </a:rPr>
              <a:t>C5, Slide </a:t>
            </a: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6"/>
          <p:cNvSpPr txBox="1"/>
          <p:nvPr>
            <p:ph type="title"/>
          </p:nvPr>
        </p:nvSpPr>
        <p:spPr>
          <a:xfrm>
            <a:off x="914400" y="440323"/>
            <a:ext cx="7315200" cy="738664"/>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400">
                <a:solidFill>
                  <a:srgbClr val="000099"/>
                </a:solidFill>
                <a:latin typeface="Arial"/>
                <a:ea typeface="Arial"/>
                <a:cs typeface="Arial"/>
                <a:sym typeface="Arial"/>
              </a:rPr>
              <a:t>Three more methods of the console property </a:t>
            </a:r>
            <a:br>
              <a:rPr b="1" lang="en-US" sz="2400">
                <a:solidFill>
                  <a:srgbClr val="000099"/>
                </a:solidFill>
                <a:latin typeface="Arial"/>
                <a:ea typeface="Arial"/>
                <a:cs typeface="Arial"/>
                <a:sym typeface="Arial"/>
              </a:rPr>
            </a:br>
            <a:r>
              <a:rPr b="1" lang="en-US" sz="2400">
                <a:solidFill>
                  <a:srgbClr val="000099"/>
                </a:solidFill>
                <a:latin typeface="Arial"/>
                <a:ea typeface="Arial"/>
                <a:cs typeface="Arial"/>
                <a:sym typeface="Arial"/>
              </a:rPr>
              <a:t>of the window object</a:t>
            </a:r>
            <a:endParaRPr/>
          </a:p>
        </p:txBody>
      </p:sp>
      <p:sp>
        <p:nvSpPr>
          <p:cNvPr id="319" name="Google Shape;319;p26"/>
          <p:cNvSpPr txBox="1"/>
          <p:nvPr>
            <p:ph idx="1" type="body"/>
          </p:nvPr>
        </p:nvSpPr>
        <p:spPr>
          <a:xfrm>
            <a:off x="838200" y="1219200"/>
            <a:ext cx="7391400" cy="4876800"/>
          </a:xfrm>
          <a:prstGeom prst="rect">
            <a:avLst/>
          </a:prstGeom>
          <a:noFill/>
          <a:ln>
            <a:noFill/>
          </a:ln>
        </p:spPr>
        <p:txBody>
          <a:bodyPr anchorCtr="0" anchor="t" bIns="45700" lIns="91425" spcFirstLastPara="1" rIns="91425" wrap="square" tIns="45700">
            <a:noAutofit/>
          </a:bodyPr>
          <a:lstStyle/>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warn(</a:t>
            </a:r>
            <a:r>
              <a:rPr b="1" i="1" lang="en-US" sz="1600">
                <a:latin typeface="Courier New"/>
                <a:ea typeface="Courier New"/>
                <a:cs typeface="Courier New"/>
                <a:sym typeface="Courier New"/>
              </a:rPr>
              <a:t>string</a:t>
            </a:r>
            <a:r>
              <a:rPr b="1" lang="en-US" sz="1600">
                <a:latin typeface="Courier New"/>
                <a:ea typeface="Courier New"/>
                <a:cs typeface="Courier New"/>
                <a:sym typeface="Courier New"/>
              </a:rPr>
              <a:t>)</a:t>
            </a:r>
            <a:endParaRPr/>
          </a:p>
          <a:p>
            <a:pPr indent="0" lvl="0" marL="347345" marR="0" rtl="0" algn="l">
              <a:spcBef>
                <a:spcPts val="600"/>
              </a:spcBef>
              <a:spcAft>
                <a:spcPts val="0"/>
              </a:spcAft>
              <a:buClr>
                <a:schemeClr val="dk1"/>
              </a:buClr>
              <a:buSzPts val="1600"/>
              <a:buFont typeface="Courier New"/>
              <a:buNone/>
            </a:pPr>
            <a:r>
              <a:rPr b="1" lang="en-US" sz="1600">
                <a:latin typeface="Courier New"/>
                <a:ea typeface="Courier New"/>
                <a:cs typeface="Courier New"/>
                <a:sym typeface="Courier New"/>
              </a:rPr>
              <a:t>error(</a:t>
            </a:r>
            <a:r>
              <a:rPr b="1" i="1" lang="en-US" sz="1600">
                <a:latin typeface="Courier New"/>
                <a:ea typeface="Courier New"/>
                <a:cs typeface="Courier New"/>
                <a:sym typeface="Courier New"/>
              </a:rPr>
              <a:t>string</a:t>
            </a:r>
            <a:r>
              <a:rPr b="1" lang="en-US" sz="1600">
                <a:latin typeface="Courier New"/>
                <a:ea typeface="Courier New"/>
                <a:cs typeface="Courier New"/>
                <a:sym typeface="Courier New"/>
              </a:rPr>
              <a:t>)</a:t>
            </a:r>
            <a:endParaRPr/>
          </a:p>
          <a:p>
            <a:pPr indent="0" lvl="0" marL="347345" marR="0" rtl="0" algn="l">
              <a:spcBef>
                <a:spcPts val="600"/>
              </a:spcBef>
              <a:spcAft>
                <a:spcPts val="0"/>
              </a:spcAft>
              <a:buClr>
                <a:schemeClr val="dk1"/>
              </a:buClr>
              <a:buSzPts val="1600"/>
              <a:buFont typeface="Courier New"/>
              <a:buNone/>
            </a:pPr>
            <a:r>
              <a:rPr b="1" lang="en-US" sz="1600">
                <a:latin typeface="Courier New"/>
                <a:ea typeface="Courier New"/>
                <a:cs typeface="Courier New"/>
                <a:sym typeface="Courier New"/>
              </a:rPr>
              <a:t>trace() </a:t>
            </a:r>
            <a:endParaRPr/>
          </a:p>
          <a:p>
            <a:pPr indent="0" lvl="0" marL="0" marR="0" rtl="0" algn="l">
              <a:spcBef>
                <a:spcPts val="2100"/>
              </a:spcBef>
              <a:spcAft>
                <a:spcPts val="0"/>
              </a:spcAft>
              <a:buClr>
                <a:srgbClr val="000099"/>
              </a:buClr>
              <a:buSzPts val="2400"/>
              <a:buFont typeface="Arial"/>
              <a:buNone/>
            </a:pPr>
            <a:r>
              <a:rPr b="1" lang="en-US" sz="2400">
                <a:solidFill>
                  <a:srgbClr val="000099"/>
                </a:solidFill>
                <a:latin typeface="Arial"/>
                <a:ea typeface="Arial"/>
                <a:cs typeface="Arial"/>
                <a:sym typeface="Arial"/>
              </a:rPr>
              <a:t>Code that sends error and warning messages </a:t>
            </a:r>
            <a:br>
              <a:rPr b="1" lang="en-US" sz="2400">
                <a:solidFill>
                  <a:srgbClr val="000099"/>
                </a:solidFill>
                <a:latin typeface="Arial"/>
                <a:ea typeface="Arial"/>
                <a:cs typeface="Arial"/>
                <a:sym typeface="Arial"/>
              </a:rPr>
            </a:br>
            <a:r>
              <a:rPr b="1" lang="en-US" sz="2400">
                <a:solidFill>
                  <a:srgbClr val="000099"/>
                </a:solidFill>
                <a:latin typeface="Arial"/>
                <a:ea typeface="Arial"/>
                <a:cs typeface="Arial"/>
                <a:sym typeface="Arial"/>
              </a:rPr>
              <a:t>to the Console panel </a:t>
            </a:r>
            <a:endParaRPr/>
          </a:p>
          <a:p>
            <a:pPr indent="0" lvl="0" marL="347345" marR="0" rtl="0" algn="l">
              <a:spcBef>
                <a:spcPts val="600"/>
              </a:spcBef>
              <a:spcAft>
                <a:spcPts val="0"/>
              </a:spcAft>
              <a:buClr>
                <a:schemeClr val="dk1"/>
              </a:buClr>
              <a:buSzPts val="1600"/>
              <a:buFont typeface="Courier New"/>
              <a:buNone/>
            </a:pPr>
            <a:r>
              <a:rPr b="1" lang="en-US" sz="1600">
                <a:latin typeface="Courier New"/>
                <a:ea typeface="Courier New"/>
                <a:cs typeface="Courier New"/>
                <a:sym typeface="Courier New"/>
              </a:rPr>
              <a:t>const isInvalidValue = val =&gt; { </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if (isNaN(val)) {</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a:t>
            </a:r>
            <a:r>
              <a:rPr b="1" lang="en-US" sz="1600">
                <a:highlight>
                  <a:srgbClr val="FFFF00"/>
                </a:highlight>
                <a:latin typeface="Courier New"/>
                <a:ea typeface="Courier New"/>
                <a:cs typeface="Courier New"/>
                <a:sym typeface="Courier New"/>
              </a:rPr>
              <a:t>console.error</a:t>
            </a:r>
            <a:r>
              <a:rPr b="1" lang="en-US" sz="1600">
                <a:latin typeface="Courier New"/>
                <a:ea typeface="Courier New"/>
                <a:cs typeface="Courier New"/>
                <a:sym typeface="Courier New"/>
              </a:rPr>
              <a:t>("Value is not a number");</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 else if (val &lt;= 0) {</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a:t>
            </a:r>
            <a:r>
              <a:rPr b="1" lang="en-US" sz="1600">
                <a:highlight>
                  <a:srgbClr val="FFFF00"/>
                </a:highlight>
                <a:latin typeface="Courier New"/>
                <a:ea typeface="Courier New"/>
                <a:cs typeface="Courier New"/>
                <a:sym typeface="Courier New"/>
              </a:rPr>
              <a:t>console.warn</a:t>
            </a:r>
            <a:r>
              <a:rPr b="1" lang="en-US" sz="1600">
                <a:latin typeface="Courier New"/>
                <a:ea typeface="Courier New"/>
                <a:cs typeface="Courier New"/>
                <a:sym typeface="Courier New"/>
              </a:rPr>
              <a:t>(</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`Value ${val} is not greater than zero.`);</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return isNaN(val) || val &lt;= 0</a:t>
            </a:r>
            <a:endParaRPr/>
          </a:p>
          <a:p>
            <a:pPr indent="0" lvl="0" marL="228600"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a:t>
            </a:r>
            <a:endParaRPr b="1" sz="900">
              <a:latin typeface="Courier New"/>
              <a:ea typeface="Courier New"/>
              <a:cs typeface="Courier New"/>
              <a:sym typeface="Courier New"/>
            </a:endParaRPr>
          </a:p>
          <a:p>
            <a:pPr indent="0" lvl="0" marL="0" marR="0" rtl="0" algn="l">
              <a:spcBef>
                <a:spcPts val="300"/>
              </a:spcBef>
              <a:spcAft>
                <a:spcPts val="0"/>
              </a:spcAft>
              <a:buClr>
                <a:schemeClr val="dk1"/>
              </a:buClr>
              <a:buSzPts val="1100"/>
              <a:buFont typeface="Times New Roman"/>
              <a:buNone/>
            </a:pPr>
            <a:br>
              <a:rPr lang="en-US" sz="1100">
                <a:latin typeface="Times New Roman"/>
                <a:ea typeface="Times New Roman"/>
                <a:cs typeface="Times New Roman"/>
                <a:sym typeface="Times New Roman"/>
              </a:rPr>
            </a:br>
            <a:r>
              <a:rPr b="1" lang="en-US" sz="2400">
                <a:solidFill>
                  <a:srgbClr val="000099"/>
                </a:solidFill>
                <a:latin typeface="Arial"/>
                <a:ea typeface="Arial"/>
                <a:cs typeface="Arial"/>
                <a:sym typeface="Arial"/>
              </a:rPr>
              <a:t> </a:t>
            </a:r>
            <a:endParaRPr sz="1100">
              <a:latin typeface="Times New Roman"/>
              <a:ea typeface="Times New Roman"/>
              <a:cs typeface="Times New Roman"/>
              <a:sym typeface="Times New Roman"/>
            </a:endParaRPr>
          </a:p>
          <a:p>
            <a:pPr indent="0" lvl="0" marL="0" rtl="0" algn="l">
              <a:spcBef>
                <a:spcPts val="320"/>
              </a:spcBef>
              <a:spcAft>
                <a:spcPts val="0"/>
              </a:spcAft>
              <a:buClr>
                <a:schemeClr val="dk1"/>
              </a:buClr>
              <a:buSzPts val="1600"/>
              <a:buFont typeface="Arial"/>
              <a:buNone/>
            </a:pPr>
            <a:r>
              <a:t/>
            </a:r>
            <a:endParaRPr sz="1600"/>
          </a:p>
        </p:txBody>
      </p:sp>
      <p:sp>
        <p:nvSpPr>
          <p:cNvPr id="320" name="Google Shape;320;p26"/>
          <p:cNvSpPr txBox="1"/>
          <p:nvPr>
            <p:ph idx="10" type="dt"/>
          </p:nvPr>
        </p:nvSpPr>
        <p:spPr>
          <a:xfrm>
            <a:off x="2743200" y="6248400"/>
            <a:ext cx="36576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Murach's JavaScript &amp; jQuery (4th Ed)</a:t>
            </a:r>
            <a:endParaRPr/>
          </a:p>
        </p:txBody>
      </p:sp>
      <p:sp>
        <p:nvSpPr>
          <p:cNvPr id="321" name="Google Shape;321;p26"/>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 2020, Mike Murach &amp; Associates, Inc.</a:t>
            </a:r>
            <a:endParaRPr/>
          </a:p>
        </p:txBody>
      </p:sp>
      <p:sp>
        <p:nvSpPr>
          <p:cNvPr id="322" name="Google Shape;322;p26"/>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r">
              <a:spcBef>
                <a:spcPts val="0"/>
              </a:spcBef>
              <a:spcAft>
                <a:spcPts val="0"/>
              </a:spcAft>
              <a:buNone/>
            </a:pPr>
            <a:r>
              <a:rPr lang="en-US">
                <a:solidFill>
                  <a:schemeClr val="lt1"/>
                </a:solidFill>
              </a:rPr>
              <a:t>C5, Slide </a:t>
            </a: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7"/>
          <p:cNvSpPr txBox="1"/>
          <p:nvPr>
            <p:ph type="title"/>
          </p:nvPr>
        </p:nvSpPr>
        <p:spPr>
          <a:xfrm>
            <a:off x="914400" y="440323"/>
            <a:ext cx="7315200" cy="738664"/>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400">
                <a:solidFill>
                  <a:srgbClr val="000099"/>
                </a:solidFill>
                <a:latin typeface="Arial"/>
                <a:ea typeface="Arial"/>
                <a:cs typeface="Arial"/>
                <a:sym typeface="Arial"/>
              </a:rPr>
              <a:t>How the error and warning messages look </a:t>
            </a:r>
            <a:br>
              <a:rPr b="1" lang="en-US" sz="2400">
                <a:solidFill>
                  <a:srgbClr val="000099"/>
                </a:solidFill>
                <a:latin typeface="Arial"/>
                <a:ea typeface="Arial"/>
                <a:cs typeface="Arial"/>
                <a:sym typeface="Arial"/>
              </a:rPr>
            </a:br>
            <a:r>
              <a:rPr b="1" lang="en-US" sz="2400">
                <a:solidFill>
                  <a:srgbClr val="000099"/>
                </a:solidFill>
                <a:latin typeface="Arial"/>
                <a:ea typeface="Arial"/>
                <a:cs typeface="Arial"/>
                <a:sym typeface="Arial"/>
              </a:rPr>
              <a:t>in the Console panel</a:t>
            </a:r>
            <a:endParaRPr/>
          </a:p>
        </p:txBody>
      </p:sp>
      <p:pic>
        <p:nvPicPr>
          <p:cNvPr descr="Refer to page 175 in textbook" id="328" name="Google Shape;328;p27"/>
          <p:cNvPicPr preferRelativeResize="0"/>
          <p:nvPr>
            <p:ph idx="1" type="body"/>
          </p:nvPr>
        </p:nvPicPr>
        <p:blipFill rotWithShape="1">
          <a:blip r:embed="rId3">
            <a:alphaModFix/>
          </a:blip>
          <a:srcRect b="0" l="0" r="0" t="0"/>
          <a:stretch/>
        </p:blipFill>
        <p:spPr>
          <a:xfrm>
            <a:off x="1221957" y="1295268"/>
            <a:ext cx="6700085" cy="1524132"/>
          </a:xfrm>
          <a:prstGeom prst="rect">
            <a:avLst/>
          </a:prstGeom>
          <a:noFill/>
          <a:ln>
            <a:noFill/>
          </a:ln>
        </p:spPr>
      </p:pic>
      <p:sp>
        <p:nvSpPr>
          <p:cNvPr id="329" name="Google Shape;329;p27"/>
          <p:cNvSpPr txBox="1"/>
          <p:nvPr>
            <p:ph idx="10" type="dt"/>
          </p:nvPr>
        </p:nvSpPr>
        <p:spPr>
          <a:xfrm>
            <a:off x="2743200" y="6248400"/>
            <a:ext cx="36576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Murach's JavaScript &amp; jQuery (4th Ed)</a:t>
            </a:r>
            <a:endParaRPr/>
          </a:p>
        </p:txBody>
      </p:sp>
      <p:sp>
        <p:nvSpPr>
          <p:cNvPr id="330" name="Google Shape;330;p27"/>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 2020, Mike Murach &amp; Associates, Inc.</a:t>
            </a:r>
            <a:endParaRPr/>
          </a:p>
        </p:txBody>
      </p:sp>
      <p:sp>
        <p:nvSpPr>
          <p:cNvPr id="331" name="Google Shape;331;p27"/>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r">
              <a:spcBef>
                <a:spcPts val="0"/>
              </a:spcBef>
              <a:spcAft>
                <a:spcPts val="0"/>
              </a:spcAft>
              <a:buNone/>
            </a:pPr>
            <a:r>
              <a:rPr lang="en-US">
                <a:solidFill>
                  <a:schemeClr val="lt1"/>
                </a:solidFill>
              </a:rPr>
              <a:t>C5, Slide </a:t>
            </a: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8"/>
          <p:cNvSpPr txBox="1"/>
          <p:nvPr>
            <p:ph type="title"/>
          </p:nvPr>
        </p:nvSpPr>
        <p:spPr>
          <a:xfrm>
            <a:off x="914400" y="440323"/>
            <a:ext cx="7315200" cy="738664"/>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400">
                <a:solidFill>
                  <a:srgbClr val="000099"/>
                </a:solidFill>
                <a:latin typeface="Arial"/>
                <a:ea typeface="Arial"/>
                <a:cs typeface="Arial"/>
                <a:sym typeface="Arial"/>
              </a:rPr>
              <a:t>Code that sends a stack trace </a:t>
            </a:r>
            <a:br>
              <a:rPr b="1" lang="en-US" sz="2400">
                <a:solidFill>
                  <a:srgbClr val="000099"/>
                </a:solidFill>
                <a:latin typeface="Arial"/>
                <a:ea typeface="Arial"/>
                <a:cs typeface="Arial"/>
                <a:sym typeface="Arial"/>
              </a:rPr>
            </a:br>
            <a:r>
              <a:rPr b="1" lang="en-US" sz="2400">
                <a:solidFill>
                  <a:srgbClr val="000099"/>
                </a:solidFill>
                <a:latin typeface="Arial"/>
                <a:ea typeface="Arial"/>
                <a:cs typeface="Arial"/>
                <a:sym typeface="Arial"/>
              </a:rPr>
              <a:t>to the Console panel </a:t>
            </a:r>
            <a:endParaRPr/>
          </a:p>
        </p:txBody>
      </p:sp>
      <p:sp>
        <p:nvSpPr>
          <p:cNvPr id="337" name="Google Shape;337;p28"/>
          <p:cNvSpPr txBox="1"/>
          <p:nvPr>
            <p:ph idx="1" type="body"/>
          </p:nvPr>
        </p:nvSpPr>
        <p:spPr>
          <a:xfrm>
            <a:off x="812800" y="1215158"/>
            <a:ext cx="7391400" cy="2213842"/>
          </a:xfrm>
          <a:prstGeom prst="rect">
            <a:avLst/>
          </a:prstGeom>
          <a:noFill/>
          <a:ln>
            <a:noFill/>
          </a:ln>
        </p:spPr>
        <p:txBody>
          <a:bodyPr anchorCtr="0" anchor="t" bIns="45700" lIns="91425" spcFirstLastPara="1" rIns="91425" wrap="square" tIns="45700">
            <a:noAutofit/>
          </a:bodyPr>
          <a:lstStyle/>
          <a:p>
            <a:pPr indent="0" lvl="0" marL="346075" marR="0" rtl="0" algn="l">
              <a:spcBef>
                <a:spcPts val="0"/>
              </a:spcBef>
              <a:spcAft>
                <a:spcPts val="0"/>
              </a:spcAft>
              <a:buClr>
                <a:schemeClr val="dk1"/>
              </a:buClr>
              <a:buSzPts val="1600"/>
              <a:buFont typeface="Courier New"/>
              <a:buNone/>
            </a:pPr>
            <a:r>
              <a:rPr b="1" lang="en-US" sz="1600">
                <a:highlight>
                  <a:srgbClr val="FFFFFF"/>
                </a:highlight>
                <a:latin typeface="Courier New"/>
                <a:ea typeface="Courier New"/>
                <a:cs typeface="Courier New"/>
                <a:sym typeface="Courier New"/>
              </a:rPr>
              <a:t>const calculateFV = (investment, rate, years) =&gt; {</a:t>
            </a:r>
            <a:endParaRPr b="1" sz="1600">
              <a:latin typeface="Courier New"/>
              <a:ea typeface="Courier New"/>
              <a:cs typeface="Courier New"/>
              <a:sym typeface="Courier New"/>
            </a:endParaRPr>
          </a:p>
          <a:p>
            <a:pPr indent="0" lvl="0" marL="347345" marR="0" rtl="0" algn="l">
              <a:spcBef>
                <a:spcPts val="0"/>
              </a:spcBef>
              <a:spcAft>
                <a:spcPts val="0"/>
              </a:spcAft>
              <a:buClr>
                <a:schemeClr val="dk1"/>
              </a:buClr>
              <a:buSzPts val="1600"/>
              <a:buFont typeface="Courier New"/>
              <a:buNone/>
            </a:pPr>
            <a:r>
              <a:rPr b="1" lang="en-US" sz="1600">
                <a:highlight>
                  <a:srgbClr val="FFFFFF"/>
                </a:highlight>
                <a:latin typeface="Courier New"/>
                <a:ea typeface="Courier New"/>
                <a:cs typeface="Courier New"/>
                <a:sym typeface="Courier New"/>
              </a:rPr>
              <a:t>    </a:t>
            </a:r>
            <a:r>
              <a:rPr b="1" lang="en-US" sz="1600">
                <a:highlight>
                  <a:srgbClr val="FFFF00"/>
                </a:highlight>
                <a:latin typeface="Courier New"/>
                <a:ea typeface="Courier New"/>
                <a:cs typeface="Courier New"/>
                <a:sym typeface="Courier New"/>
              </a:rPr>
              <a:t>console.log</a:t>
            </a:r>
            <a:r>
              <a:rPr b="1" lang="en-US" sz="1600">
                <a:latin typeface="Courier New"/>
                <a:ea typeface="Courier New"/>
                <a:cs typeface="Courier New"/>
                <a:sym typeface="Courier New"/>
              </a:rPr>
              <a:t>("calculateFV function has started");</a:t>
            </a:r>
            <a:endParaRPr/>
          </a:p>
          <a:p>
            <a:pPr indent="0" lvl="0" marL="347345" marR="0" rtl="0" algn="l">
              <a:spcBef>
                <a:spcPts val="0"/>
              </a:spcBef>
              <a:spcAft>
                <a:spcPts val="0"/>
              </a:spcAft>
              <a:buClr>
                <a:schemeClr val="dk1"/>
              </a:buClr>
              <a:buSzPts val="1600"/>
              <a:buFont typeface="Courier New"/>
              <a:buNone/>
            </a:pPr>
            <a:r>
              <a:rPr b="1" lang="en-US" sz="1600">
                <a:highlight>
                  <a:srgbClr val="FFFFFF"/>
                </a:highlight>
                <a:latin typeface="Courier New"/>
                <a:ea typeface="Courier New"/>
                <a:cs typeface="Courier New"/>
                <a:sym typeface="Courier New"/>
              </a:rPr>
              <a:t>    </a:t>
            </a:r>
            <a:r>
              <a:rPr b="1" lang="en-US" sz="1600">
                <a:highlight>
                  <a:srgbClr val="FFFF00"/>
                </a:highlight>
                <a:latin typeface="Courier New"/>
                <a:ea typeface="Courier New"/>
                <a:cs typeface="Courier New"/>
                <a:sym typeface="Courier New"/>
              </a:rPr>
              <a:t>console.trace</a:t>
            </a:r>
            <a:r>
              <a:rPr b="1" lang="en-US" sz="1600">
                <a:latin typeface="Courier New"/>
                <a:ea typeface="Courier New"/>
                <a:cs typeface="Courier New"/>
                <a:sym typeface="Courier New"/>
              </a:rPr>
              <a:t>();</a:t>
            </a:r>
            <a:endParaRPr/>
          </a:p>
          <a:p>
            <a:pPr indent="0" lvl="0" marL="347345" marR="0" rtl="0" algn="l">
              <a:spcBef>
                <a:spcPts val="0"/>
              </a:spcBef>
              <a:spcAft>
                <a:spcPts val="0"/>
              </a:spcAft>
              <a:buClr>
                <a:schemeClr val="dk1"/>
              </a:buClr>
              <a:buSzPts val="1600"/>
              <a:buFont typeface="Courier New"/>
              <a:buNone/>
            </a:pPr>
            <a:r>
              <a:rPr b="1" lang="en-US" sz="1600">
                <a:highlight>
                  <a:srgbClr val="FFFFFF"/>
                </a:highlight>
                <a:latin typeface="Courier New"/>
                <a:ea typeface="Courier New"/>
                <a:cs typeface="Courier New"/>
                <a:sym typeface="Courier New"/>
              </a:rPr>
              <a:t>    </a:t>
            </a:r>
            <a:r>
              <a:rPr b="1" lang="en-US" sz="1600">
                <a:latin typeface="Courier New"/>
                <a:ea typeface="Courier New"/>
                <a:cs typeface="Courier New"/>
                <a:sym typeface="Courier New"/>
              </a:rPr>
              <a:t>// rest of code</a:t>
            </a:r>
            <a:endParaRPr/>
          </a:p>
          <a:p>
            <a:pPr indent="0" lvl="0" marL="342900" marR="0" rtl="0" algn="l">
              <a:spcBef>
                <a:spcPts val="0"/>
              </a:spcBef>
              <a:spcAft>
                <a:spcPts val="0"/>
              </a:spcAft>
              <a:buClr>
                <a:schemeClr val="dk1"/>
              </a:buClr>
              <a:buSzPts val="1600"/>
              <a:buFont typeface="Courier New"/>
              <a:buNone/>
            </a:pPr>
            <a:r>
              <a:rPr b="1" lang="en-US" sz="1600">
                <a:highlight>
                  <a:srgbClr val="FFFFFF"/>
                </a:highlight>
                <a:latin typeface="Courier New"/>
                <a:ea typeface="Courier New"/>
                <a:cs typeface="Courier New"/>
                <a:sym typeface="Courier New"/>
              </a:rPr>
              <a:t>};</a:t>
            </a:r>
            <a:endParaRPr b="1" sz="900">
              <a:latin typeface="Courier New"/>
              <a:ea typeface="Courier New"/>
              <a:cs typeface="Courier New"/>
              <a:sym typeface="Courier New"/>
            </a:endParaRPr>
          </a:p>
          <a:p>
            <a:pPr indent="0" lvl="0" marL="0" marR="0" rtl="0" algn="l">
              <a:spcBef>
                <a:spcPts val="1800"/>
              </a:spcBef>
              <a:spcAft>
                <a:spcPts val="0"/>
              </a:spcAft>
              <a:buClr>
                <a:srgbClr val="000099"/>
              </a:buClr>
              <a:buSzPts val="2400"/>
              <a:buFont typeface="Arial"/>
              <a:buNone/>
            </a:pPr>
            <a:r>
              <a:rPr b="1" lang="en-US" sz="2400">
                <a:solidFill>
                  <a:srgbClr val="000099"/>
                </a:solidFill>
                <a:latin typeface="Arial"/>
                <a:ea typeface="Arial"/>
                <a:cs typeface="Arial"/>
                <a:sym typeface="Arial"/>
              </a:rPr>
              <a:t>How the stack trace looks in the Console panel</a:t>
            </a:r>
            <a:endParaRPr/>
          </a:p>
          <a:p>
            <a:pPr indent="0" lvl="0" marL="0" rtl="0" algn="l">
              <a:spcBef>
                <a:spcPts val="920"/>
              </a:spcBef>
              <a:spcAft>
                <a:spcPts val="0"/>
              </a:spcAft>
              <a:buClr>
                <a:schemeClr val="dk1"/>
              </a:buClr>
              <a:buSzPts val="1600"/>
              <a:buFont typeface="Arial"/>
              <a:buNone/>
            </a:pPr>
            <a:r>
              <a:t/>
            </a:r>
            <a:endParaRPr sz="1600"/>
          </a:p>
        </p:txBody>
      </p:sp>
      <p:pic>
        <p:nvPicPr>
          <p:cNvPr descr="Refer to page 175 in textbook" id="338" name="Google Shape;338;p28"/>
          <p:cNvPicPr preferRelativeResize="0"/>
          <p:nvPr>
            <p:ph idx="2" type="body"/>
          </p:nvPr>
        </p:nvPicPr>
        <p:blipFill rotWithShape="1">
          <a:blip r:embed="rId3">
            <a:alphaModFix/>
          </a:blip>
          <a:srcRect b="0" l="0" r="0" t="0"/>
          <a:stretch/>
        </p:blipFill>
        <p:spPr>
          <a:xfrm>
            <a:off x="1256682" y="3236321"/>
            <a:ext cx="6700085" cy="1524132"/>
          </a:xfrm>
          <a:prstGeom prst="rect">
            <a:avLst/>
          </a:prstGeom>
          <a:noFill/>
          <a:ln>
            <a:noFill/>
          </a:ln>
        </p:spPr>
      </p:pic>
      <p:sp>
        <p:nvSpPr>
          <p:cNvPr id="339" name="Google Shape;339;p28"/>
          <p:cNvSpPr txBox="1"/>
          <p:nvPr>
            <p:ph idx="10" type="dt"/>
          </p:nvPr>
        </p:nvSpPr>
        <p:spPr>
          <a:xfrm>
            <a:off x="2743200" y="6248400"/>
            <a:ext cx="36576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Murach's JavaScript &amp; jQuery (4th Ed)</a:t>
            </a:r>
            <a:endParaRPr/>
          </a:p>
        </p:txBody>
      </p:sp>
      <p:sp>
        <p:nvSpPr>
          <p:cNvPr id="340" name="Google Shape;340;p28"/>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 2020, Mike Murach &amp; Associates, Inc.</a:t>
            </a:r>
            <a:endParaRPr/>
          </a:p>
        </p:txBody>
      </p:sp>
      <p:sp>
        <p:nvSpPr>
          <p:cNvPr id="341" name="Google Shape;341;p28"/>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r">
              <a:spcBef>
                <a:spcPts val="0"/>
              </a:spcBef>
              <a:spcAft>
                <a:spcPts val="0"/>
              </a:spcAft>
              <a:buNone/>
            </a:pPr>
            <a:r>
              <a:rPr lang="en-US" sz="900">
                <a:solidFill>
                  <a:schemeClr val="lt1"/>
                </a:solidFill>
                <a:latin typeface="Arial Narrow"/>
                <a:ea typeface="Arial Narrow"/>
                <a:cs typeface="Arial Narrow"/>
                <a:sym typeface="Arial Narrow"/>
              </a:rPr>
              <a:t>C5, Slide </a:t>
            </a:r>
            <a:fld id="{00000000-1234-1234-1234-123412341234}" type="slidenum">
              <a:rPr lang="en-US" sz="900">
                <a:solidFill>
                  <a:schemeClr val="lt1"/>
                </a:solidFill>
                <a:latin typeface="Arial Narrow"/>
                <a:ea typeface="Arial Narrow"/>
                <a:cs typeface="Arial Narrow"/>
                <a:sym typeface="Arial Narrow"/>
              </a:rPr>
              <a:t>‹#›</a:t>
            </a:fld>
            <a:endParaRPr sz="900">
              <a:solidFill>
                <a:schemeClr val="lt1"/>
              </a:solidFill>
              <a:latin typeface="Arial Narrow"/>
              <a:ea typeface="Arial Narrow"/>
              <a:cs typeface="Arial Narrow"/>
              <a:sym typeface="Arial Narro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9"/>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400">
                <a:solidFill>
                  <a:srgbClr val="000099"/>
                </a:solidFill>
                <a:latin typeface="Arial"/>
                <a:ea typeface="Arial"/>
                <a:cs typeface="Arial"/>
                <a:sym typeface="Arial"/>
              </a:rPr>
              <a:t>Terms related to tracing</a:t>
            </a:r>
            <a:endParaRPr/>
          </a:p>
        </p:txBody>
      </p:sp>
      <p:sp>
        <p:nvSpPr>
          <p:cNvPr id="347" name="Google Shape;347;p29"/>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Autofit/>
          </a:bodyPr>
          <a:lstStyle/>
          <a:p>
            <a:pPr indent="-342900" lvl="0" marL="342900" marR="274320" rtl="0" algn="l">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trace execution</a:t>
            </a:r>
            <a:endParaRPr/>
          </a:p>
          <a:p>
            <a:pPr indent="-342900" lvl="0" marL="342900" marR="274320" rtl="0" algn="l">
              <a:spcBef>
                <a:spcPts val="6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stack trace</a:t>
            </a:r>
            <a:endParaRPr/>
          </a:p>
          <a:p>
            <a:pPr indent="0" lvl="0" marL="0" rtl="0" algn="l">
              <a:spcBef>
                <a:spcPts val="1000"/>
              </a:spcBef>
              <a:spcAft>
                <a:spcPts val="0"/>
              </a:spcAft>
              <a:buClr>
                <a:schemeClr val="dk1"/>
              </a:buClr>
              <a:buSzPts val="2000"/>
              <a:buFont typeface="Arial"/>
              <a:buNone/>
            </a:pPr>
            <a:r>
              <a:t/>
            </a:r>
            <a:endParaRPr/>
          </a:p>
        </p:txBody>
      </p:sp>
      <p:sp>
        <p:nvSpPr>
          <p:cNvPr id="348" name="Google Shape;348;p29"/>
          <p:cNvSpPr txBox="1"/>
          <p:nvPr>
            <p:ph idx="10" type="dt"/>
          </p:nvPr>
        </p:nvSpPr>
        <p:spPr>
          <a:xfrm>
            <a:off x="2743200" y="6248400"/>
            <a:ext cx="36576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Murach's JavaScript &amp; jQuery (4th Ed)</a:t>
            </a:r>
            <a:endParaRPr/>
          </a:p>
        </p:txBody>
      </p:sp>
      <p:sp>
        <p:nvSpPr>
          <p:cNvPr id="349" name="Google Shape;349;p29"/>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 2020, Mike Murach &amp; Associates, Inc.</a:t>
            </a:r>
            <a:endParaRPr/>
          </a:p>
        </p:txBody>
      </p:sp>
      <p:sp>
        <p:nvSpPr>
          <p:cNvPr id="350" name="Google Shape;350;p29"/>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r">
              <a:spcBef>
                <a:spcPts val="0"/>
              </a:spcBef>
              <a:spcAft>
                <a:spcPts val="0"/>
              </a:spcAft>
              <a:buNone/>
            </a:pPr>
            <a:r>
              <a:rPr lang="en-US">
                <a:solidFill>
                  <a:schemeClr val="lt1"/>
                </a:solidFill>
              </a:rPr>
              <a:t>C5, Slide </a:t>
            </a: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Objectives (part 2)</a:t>
            </a:r>
            <a:endParaRPr/>
          </a:p>
        </p:txBody>
      </p:sp>
      <p:sp>
        <p:nvSpPr>
          <p:cNvPr id="110" name="Google Shape;110;p3"/>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2000"/>
              <a:buFont typeface="Arial"/>
              <a:buAutoNum type="arabicPeriod" startAt="4"/>
            </a:pPr>
            <a:r>
              <a:rPr lang="en-US" sz="2000">
                <a:latin typeface="Times New Roman"/>
                <a:ea typeface="Times New Roman"/>
                <a:cs typeface="Times New Roman"/>
                <a:sym typeface="Times New Roman"/>
              </a:rPr>
              <a:t>Describe the type of debugging problem that can occur if you don’t use strict mode and JavaScript treats undeclared variables as global variables.</a:t>
            </a:r>
            <a:endParaRPr/>
          </a:p>
          <a:p>
            <a:pPr indent="-457200" lvl="0" marL="457200" marR="0" rtl="0" algn="l">
              <a:spcBef>
                <a:spcPts val="600"/>
              </a:spcBef>
              <a:spcAft>
                <a:spcPts val="0"/>
              </a:spcAft>
              <a:buClr>
                <a:schemeClr val="dk1"/>
              </a:buClr>
              <a:buSzPts val="2000"/>
              <a:buFont typeface="Arial"/>
              <a:buAutoNum type="arabicPeriod" startAt="4"/>
            </a:pPr>
            <a:r>
              <a:rPr lang="en-US" sz="2000">
                <a:latin typeface="Times New Roman"/>
                <a:ea typeface="Times New Roman"/>
                <a:cs typeface="Times New Roman"/>
                <a:sym typeface="Times New Roman"/>
              </a:rPr>
              <a:t>In general terms, describe how to create a test plan.</a:t>
            </a:r>
            <a:endParaRPr/>
          </a:p>
          <a:p>
            <a:pPr indent="-457200" lvl="0" marL="457200" marR="0" rtl="0" algn="l">
              <a:spcBef>
                <a:spcPts val="600"/>
              </a:spcBef>
              <a:spcAft>
                <a:spcPts val="0"/>
              </a:spcAft>
              <a:buClr>
                <a:schemeClr val="dk1"/>
              </a:buClr>
              <a:buSzPts val="2000"/>
              <a:buFont typeface="Arial"/>
              <a:buAutoNum type="arabicPeriod" startAt="4"/>
            </a:pPr>
            <a:r>
              <a:rPr lang="en-US" sz="2000">
                <a:latin typeface="Times New Roman"/>
                <a:ea typeface="Times New Roman"/>
                <a:cs typeface="Times New Roman"/>
                <a:sym typeface="Times New Roman"/>
              </a:rPr>
              <a:t>Describe the procedure for tracing the execution of an application with console.log() statements.</a:t>
            </a:r>
            <a:endParaRPr/>
          </a:p>
          <a:p>
            <a:pPr indent="0" lvl="0" marL="0" rtl="0" algn="l">
              <a:spcBef>
                <a:spcPts val="1000"/>
              </a:spcBef>
              <a:spcAft>
                <a:spcPts val="0"/>
              </a:spcAft>
              <a:buClr>
                <a:schemeClr val="dk1"/>
              </a:buClr>
              <a:buSzPts val="2000"/>
              <a:buFont typeface="Arial"/>
              <a:buNone/>
            </a:pPr>
            <a:r>
              <a:t/>
            </a:r>
            <a:endParaRPr/>
          </a:p>
        </p:txBody>
      </p:sp>
      <p:sp>
        <p:nvSpPr>
          <p:cNvPr id="111" name="Google Shape;111;p3"/>
          <p:cNvSpPr txBox="1"/>
          <p:nvPr>
            <p:ph idx="10" type="dt"/>
          </p:nvPr>
        </p:nvSpPr>
        <p:spPr>
          <a:xfrm>
            <a:off x="2743200" y="6248400"/>
            <a:ext cx="36576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Murach's JavaScript &amp; jQuery (4th Ed)</a:t>
            </a:r>
            <a:endParaRPr/>
          </a:p>
        </p:txBody>
      </p:sp>
      <p:sp>
        <p:nvSpPr>
          <p:cNvPr id="112" name="Google Shape;112;p3"/>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 2020, Mike Murach &amp; Associates, Inc.</a:t>
            </a:r>
            <a:endParaRPr/>
          </a:p>
        </p:txBody>
      </p:sp>
      <p:sp>
        <p:nvSpPr>
          <p:cNvPr id="113" name="Google Shape;113;p3"/>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r">
              <a:spcBef>
                <a:spcPts val="0"/>
              </a:spcBef>
              <a:spcAft>
                <a:spcPts val="0"/>
              </a:spcAft>
              <a:buNone/>
            </a:pPr>
            <a:r>
              <a:rPr lang="en-US">
                <a:solidFill>
                  <a:schemeClr val="lt1"/>
                </a:solidFill>
              </a:rPr>
              <a:t>C5, Slide </a:t>
            </a: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0"/>
          <p:cNvSpPr txBox="1"/>
          <p:nvPr>
            <p:ph type="title"/>
          </p:nvPr>
        </p:nvSpPr>
        <p:spPr>
          <a:xfrm>
            <a:off x="914400" y="440323"/>
            <a:ext cx="7315200" cy="738664"/>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400">
                <a:solidFill>
                  <a:srgbClr val="000099"/>
                </a:solidFill>
                <a:latin typeface="Arial"/>
                <a:ea typeface="Arial"/>
                <a:cs typeface="Arial"/>
                <a:sym typeface="Arial"/>
              </a:rPr>
              <a:t>The HTML and CSS for a web page </a:t>
            </a:r>
            <a:br>
              <a:rPr b="1" lang="en-US" sz="2400">
                <a:solidFill>
                  <a:srgbClr val="000099"/>
                </a:solidFill>
                <a:latin typeface="Arial"/>
                <a:ea typeface="Arial"/>
                <a:cs typeface="Arial"/>
                <a:sym typeface="Arial"/>
              </a:rPr>
            </a:br>
            <a:r>
              <a:rPr b="1" lang="en-US" sz="2400">
                <a:solidFill>
                  <a:srgbClr val="000099"/>
                </a:solidFill>
                <a:latin typeface="Arial"/>
                <a:ea typeface="Arial"/>
                <a:cs typeface="Arial"/>
                <a:sym typeface="Arial"/>
              </a:rPr>
              <a:t>in the Elements panel</a:t>
            </a:r>
            <a:endParaRPr/>
          </a:p>
        </p:txBody>
      </p:sp>
      <p:pic>
        <p:nvPicPr>
          <p:cNvPr descr="Refer to page 177 in textbook" id="356" name="Google Shape;356;p30"/>
          <p:cNvPicPr preferRelativeResize="0"/>
          <p:nvPr>
            <p:ph idx="1" type="body"/>
          </p:nvPr>
        </p:nvPicPr>
        <p:blipFill rotWithShape="1">
          <a:blip r:embed="rId3">
            <a:alphaModFix/>
          </a:blip>
          <a:srcRect b="0" l="0" r="0" t="0"/>
          <a:stretch/>
        </p:blipFill>
        <p:spPr>
          <a:xfrm>
            <a:off x="1260831" y="1295400"/>
            <a:ext cx="5322269" cy="4560203"/>
          </a:xfrm>
          <a:prstGeom prst="rect">
            <a:avLst/>
          </a:prstGeom>
          <a:noFill/>
          <a:ln>
            <a:noFill/>
          </a:ln>
        </p:spPr>
      </p:pic>
      <p:sp>
        <p:nvSpPr>
          <p:cNvPr id="357" name="Google Shape;357;p30"/>
          <p:cNvSpPr txBox="1"/>
          <p:nvPr>
            <p:ph idx="10" type="dt"/>
          </p:nvPr>
        </p:nvSpPr>
        <p:spPr>
          <a:xfrm>
            <a:off x="2743200" y="6248400"/>
            <a:ext cx="36576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Murach's JavaScript &amp; jQuery (4th Ed)</a:t>
            </a:r>
            <a:endParaRPr/>
          </a:p>
        </p:txBody>
      </p:sp>
      <p:sp>
        <p:nvSpPr>
          <p:cNvPr id="358" name="Google Shape;358;p30"/>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 2020, Mike Murach &amp; Associates, Inc.</a:t>
            </a:r>
            <a:endParaRPr/>
          </a:p>
        </p:txBody>
      </p:sp>
      <p:sp>
        <p:nvSpPr>
          <p:cNvPr id="359" name="Google Shape;359;p30"/>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r">
              <a:spcBef>
                <a:spcPts val="0"/>
              </a:spcBef>
              <a:spcAft>
                <a:spcPts val="0"/>
              </a:spcAft>
              <a:buNone/>
            </a:pPr>
            <a:r>
              <a:rPr lang="en-US">
                <a:solidFill>
                  <a:schemeClr val="lt1"/>
                </a:solidFill>
              </a:rPr>
              <a:t>C5, Slide </a:t>
            </a: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1"/>
          <p:cNvSpPr txBox="1"/>
          <p:nvPr>
            <p:ph type="title"/>
          </p:nvPr>
        </p:nvSpPr>
        <p:spPr>
          <a:xfrm>
            <a:off x="914400" y="440323"/>
            <a:ext cx="7315200" cy="738664"/>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400">
                <a:solidFill>
                  <a:srgbClr val="000099"/>
                </a:solidFill>
                <a:latin typeface="Arial"/>
                <a:ea typeface="Arial"/>
                <a:cs typeface="Arial"/>
                <a:sym typeface="Arial"/>
              </a:rPr>
              <a:t>How to view the source code for a web page </a:t>
            </a:r>
            <a:br>
              <a:rPr b="1" lang="en-US" sz="2400">
                <a:solidFill>
                  <a:srgbClr val="000099"/>
                </a:solidFill>
                <a:latin typeface="Arial"/>
                <a:ea typeface="Arial"/>
                <a:cs typeface="Arial"/>
                <a:sym typeface="Arial"/>
              </a:rPr>
            </a:br>
            <a:r>
              <a:rPr b="1" lang="en-US" sz="2400">
                <a:solidFill>
                  <a:srgbClr val="000099"/>
                </a:solidFill>
                <a:latin typeface="Arial"/>
                <a:ea typeface="Arial"/>
                <a:cs typeface="Arial"/>
                <a:sym typeface="Arial"/>
              </a:rPr>
              <a:t>using the developer tools</a:t>
            </a:r>
            <a:endParaRPr/>
          </a:p>
        </p:txBody>
      </p:sp>
      <p:sp>
        <p:nvSpPr>
          <p:cNvPr id="365" name="Google Shape;365;p31"/>
          <p:cNvSpPr txBox="1"/>
          <p:nvPr>
            <p:ph idx="1" type="body"/>
          </p:nvPr>
        </p:nvSpPr>
        <p:spPr>
          <a:xfrm>
            <a:off x="838200" y="1219200"/>
            <a:ext cx="7391400" cy="4876800"/>
          </a:xfrm>
          <a:prstGeom prst="rect">
            <a:avLst/>
          </a:prstGeom>
          <a:noFill/>
          <a:ln>
            <a:noFill/>
          </a:ln>
        </p:spPr>
        <p:txBody>
          <a:bodyPr anchorCtr="0" anchor="t" bIns="45700" lIns="91425" spcFirstLastPara="1" rIns="91425" wrap="square" tIns="45700">
            <a:noAutofit/>
          </a:bodyPr>
          <a:lstStyle/>
          <a:p>
            <a:pPr indent="-342900" lvl="0" marL="342900" marR="274320" rtl="0" algn="l">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Open the developer tools and then click on the Elements tab to display the Elements panel. This panel displays the HTML nodes for a document.</a:t>
            </a:r>
            <a:endParaRPr/>
          </a:p>
          <a:p>
            <a:pPr indent="-342900" lvl="0" marL="342900" marR="274320" rtl="0" algn="l">
              <a:spcBef>
                <a:spcPts val="6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Expand the nodes until you can see the HTML element you’re looking for.</a:t>
            </a:r>
            <a:endParaRPr/>
          </a:p>
          <a:p>
            <a:pPr indent="-342900" lvl="0" marL="342900" marR="274320" rtl="0" algn="l">
              <a:spcBef>
                <a:spcPts val="6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If your JavaScript code changes the DOM, such as by adding or removing nodes, the changes show in the Elements panel as well. </a:t>
            </a:r>
            <a:endParaRPr/>
          </a:p>
          <a:p>
            <a:pPr indent="-342900" lvl="0" marL="342900" marR="274320" rtl="0" algn="l">
              <a:spcBef>
                <a:spcPts val="6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To select a node, click on it. Then, you can see the CSS that’s applied to the element in the Styles pane at the right side of the panel.</a:t>
            </a:r>
            <a:endParaRPr/>
          </a:p>
          <a:p>
            <a:pPr indent="0" lvl="0" marL="0" rtl="0" algn="l">
              <a:spcBef>
                <a:spcPts val="1000"/>
              </a:spcBef>
              <a:spcAft>
                <a:spcPts val="0"/>
              </a:spcAft>
              <a:buClr>
                <a:schemeClr val="dk1"/>
              </a:buClr>
              <a:buSzPts val="2000"/>
              <a:buFont typeface="Arial"/>
              <a:buNone/>
            </a:pPr>
            <a:r>
              <a:t/>
            </a:r>
            <a:endParaRPr/>
          </a:p>
        </p:txBody>
      </p:sp>
      <p:sp>
        <p:nvSpPr>
          <p:cNvPr id="366" name="Google Shape;366;p31"/>
          <p:cNvSpPr txBox="1"/>
          <p:nvPr>
            <p:ph idx="10" type="dt"/>
          </p:nvPr>
        </p:nvSpPr>
        <p:spPr>
          <a:xfrm>
            <a:off x="2743200" y="6248400"/>
            <a:ext cx="36576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Murach's JavaScript &amp; jQuery (4th Ed)</a:t>
            </a:r>
            <a:endParaRPr/>
          </a:p>
        </p:txBody>
      </p:sp>
      <p:sp>
        <p:nvSpPr>
          <p:cNvPr id="367" name="Google Shape;367;p31"/>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 2020, Mike Murach &amp; Associates, Inc.</a:t>
            </a:r>
            <a:endParaRPr/>
          </a:p>
        </p:txBody>
      </p:sp>
      <p:sp>
        <p:nvSpPr>
          <p:cNvPr id="368" name="Google Shape;368;p31"/>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r">
              <a:spcBef>
                <a:spcPts val="0"/>
              </a:spcBef>
              <a:spcAft>
                <a:spcPts val="0"/>
              </a:spcAft>
              <a:buNone/>
            </a:pPr>
            <a:r>
              <a:rPr lang="en-US">
                <a:solidFill>
                  <a:schemeClr val="lt1"/>
                </a:solidFill>
              </a:rPr>
              <a:t>C5, Slide </a:t>
            </a: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2"/>
          <p:cNvSpPr txBox="1"/>
          <p:nvPr>
            <p:ph type="title"/>
          </p:nvPr>
        </p:nvSpPr>
        <p:spPr>
          <a:xfrm>
            <a:off x="914400" y="440323"/>
            <a:ext cx="7315200" cy="738664"/>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400">
                <a:solidFill>
                  <a:srgbClr val="000099"/>
                </a:solidFill>
                <a:latin typeface="Arial"/>
                <a:ea typeface="Arial"/>
                <a:cs typeface="Arial"/>
                <a:sym typeface="Arial"/>
              </a:rPr>
              <a:t>How to view the source code for a web page </a:t>
            </a:r>
            <a:br>
              <a:rPr b="1" lang="en-US" sz="2400">
                <a:solidFill>
                  <a:srgbClr val="000099"/>
                </a:solidFill>
                <a:latin typeface="Arial"/>
                <a:ea typeface="Arial"/>
                <a:cs typeface="Arial"/>
                <a:sym typeface="Arial"/>
              </a:rPr>
            </a:br>
            <a:r>
              <a:rPr b="1" lang="en-US" sz="2400">
                <a:solidFill>
                  <a:srgbClr val="000099"/>
                </a:solidFill>
                <a:latin typeface="Arial"/>
                <a:ea typeface="Arial"/>
                <a:cs typeface="Arial"/>
                <a:sym typeface="Arial"/>
              </a:rPr>
              <a:t>using the browser</a:t>
            </a:r>
            <a:endParaRPr/>
          </a:p>
        </p:txBody>
      </p:sp>
      <p:sp>
        <p:nvSpPr>
          <p:cNvPr id="374" name="Google Shape;374;p32"/>
          <p:cNvSpPr txBox="1"/>
          <p:nvPr>
            <p:ph idx="1" type="body"/>
          </p:nvPr>
        </p:nvSpPr>
        <p:spPr>
          <a:xfrm>
            <a:off x="838200" y="1219200"/>
            <a:ext cx="7391400" cy="4876800"/>
          </a:xfrm>
          <a:prstGeom prst="rect">
            <a:avLst/>
          </a:prstGeom>
          <a:noFill/>
          <a:ln>
            <a:noFill/>
          </a:ln>
        </p:spPr>
        <p:txBody>
          <a:bodyPr anchorCtr="0" anchor="t" bIns="45700" lIns="91425" spcFirstLastPara="1" rIns="91425" wrap="square" tIns="45700">
            <a:noAutofit/>
          </a:bodyPr>
          <a:lstStyle/>
          <a:p>
            <a:pPr indent="-342900" lvl="0" marL="342900" marR="274320" rtl="0" algn="l">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Right-click the page in the browser and select the View page source command.</a:t>
            </a:r>
            <a:endParaRPr/>
          </a:p>
          <a:p>
            <a:pPr indent="-342900" lvl="0" marL="342900" marR="274320" rtl="0" algn="l">
              <a:spcBef>
                <a:spcPts val="6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To view the code in an external CSS file, click on the link for that file.</a:t>
            </a:r>
            <a:endParaRPr/>
          </a:p>
          <a:p>
            <a:pPr indent="-342900" lvl="0" marL="342900" marR="274320" rtl="0" algn="l">
              <a:spcBef>
                <a:spcPts val="6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When you view the HTML and CSS this way, you won’t see any changes made by your JavaScript code.</a:t>
            </a:r>
            <a:endParaRPr/>
          </a:p>
          <a:p>
            <a:pPr indent="0" lvl="0" marL="0" rtl="0" algn="l">
              <a:spcBef>
                <a:spcPts val="1000"/>
              </a:spcBef>
              <a:spcAft>
                <a:spcPts val="0"/>
              </a:spcAft>
              <a:buClr>
                <a:schemeClr val="dk1"/>
              </a:buClr>
              <a:buSzPts val="2000"/>
              <a:buFont typeface="Arial"/>
              <a:buNone/>
            </a:pPr>
            <a:r>
              <a:t/>
            </a:r>
            <a:endParaRPr/>
          </a:p>
        </p:txBody>
      </p:sp>
      <p:sp>
        <p:nvSpPr>
          <p:cNvPr id="375" name="Google Shape;375;p32"/>
          <p:cNvSpPr txBox="1"/>
          <p:nvPr>
            <p:ph idx="10" type="dt"/>
          </p:nvPr>
        </p:nvSpPr>
        <p:spPr>
          <a:xfrm>
            <a:off x="2743200" y="6248400"/>
            <a:ext cx="36576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Murach's JavaScript &amp; jQuery (4th Ed)</a:t>
            </a:r>
            <a:endParaRPr/>
          </a:p>
        </p:txBody>
      </p:sp>
      <p:sp>
        <p:nvSpPr>
          <p:cNvPr id="376" name="Google Shape;376;p32"/>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 2020, Mike Murach &amp; Associates, Inc.</a:t>
            </a:r>
            <a:endParaRPr/>
          </a:p>
        </p:txBody>
      </p:sp>
      <p:sp>
        <p:nvSpPr>
          <p:cNvPr id="377" name="Google Shape;377;p32"/>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r">
              <a:spcBef>
                <a:spcPts val="0"/>
              </a:spcBef>
              <a:spcAft>
                <a:spcPts val="0"/>
              </a:spcAft>
              <a:buNone/>
            </a:pPr>
            <a:r>
              <a:rPr lang="en-US">
                <a:solidFill>
                  <a:schemeClr val="lt1"/>
                </a:solidFill>
              </a:rPr>
              <a:t>C5, Slide </a:t>
            </a: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400">
                <a:solidFill>
                  <a:srgbClr val="000099"/>
                </a:solidFill>
                <a:latin typeface="Arial"/>
                <a:ea typeface="Arial"/>
                <a:cs typeface="Arial"/>
                <a:sym typeface="Arial"/>
              </a:rPr>
              <a:t>Testing vs. debugging</a:t>
            </a:r>
            <a:endParaRPr/>
          </a:p>
        </p:txBody>
      </p:sp>
      <p:sp>
        <p:nvSpPr>
          <p:cNvPr id="119" name="Google Shape;119;p4"/>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Autofit/>
          </a:bodyPr>
          <a:lstStyle/>
          <a:p>
            <a:pPr indent="0" lvl="0" marL="347345" marR="0" rtl="0" algn="l">
              <a:spcBef>
                <a:spcPts val="0"/>
              </a:spcBef>
              <a:spcAft>
                <a:spcPts val="0"/>
              </a:spcAft>
              <a:buClr>
                <a:srgbClr val="000099"/>
              </a:buClr>
              <a:buSzPts val="2000"/>
              <a:buFont typeface="Arial"/>
              <a:buNone/>
            </a:pPr>
            <a:r>
              <a:rPr b="1" lang="en-US" sz="2000">
                <a:solidFill>
                  <a:srgbClr val="000099"/>
                </a:solidFill>
                <a:latin typeface="Arial"/>
                <a:ea typeface="Arial"/>
                <a:cs typeface="Arial"/>
                <a:sym typeface="Arial"/>
              </a:rPr>
              <a:t>The goal of testing - QA - Quality Assurance Testing</a:t>
            </a:r>
            <a:endParaRPr/>
          </a:p>
          <a:p>
            <a:pPr indent="-342900" lvl="0" marL="682625" marR="274320" rtl="0" algn="l">
              <a:spcBef>
                <a:spcPts val="6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To find all errors before the application is put into production.</a:t>
            </a:r>
            <a:endParaRPr/>
          </a:p>
          <a:p>
            <a:pPr indent="0" lvl="0" marL="347345" marR="0" rtl="0" algn="l">
              <a:spcBef>
                <a:spcPts val="1500"/>
              </a:spcBef>
              <a:spcAft>
                <a:spcPts val="0"/>
              </a:spcAft>
              <a:buClr>
                <a:srgbClr val="000099"/>
              </a:buClr>
              <a:buSzPts val="2000"/>
              <a:buFont typeface="Arial"/>
              <a:buNone/>
            </a:pPr>
            <a:r>
              <a:rPr b="1" lang="en-US" sz="2000">
                <a:solidFill>
                  <a:srgbClr val="000099"/>
                </a:solidFill>
                <a:latin typeface="Arial"/>
                <a:ea typeface="Arial"/>
                <a:cs typeface="Arial"/>
                <a:sym typeface="Arial"/>
              </a:rPr>
              <a:t>The goal of debugging</a:t>
            </a:r>
            <a:endParaRPr/>
          </a:p>
          <a:p>
            <a:pPr indent="-342900" lvl="0" marL="682625" marR="274320" rtl="0" algn="l">
              <a:spcBef>
                <a:spcPts val="6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To fix all errors before the application is put into production.</a:t>
            </a:r>
            <a:endParaRPr/>
          </a:p>
          <a:p>
            <a:pPr indent="0" lvl="0" marL="0" marR="0" rtl="0" algn="l">
              <a:spcBef>
                <a:spcPts val="2100"/>
              </a:spcBef>
              <a:spcAft>
                <a:spcPts val="0"/>
              </a:spcAft>
              <a:buClr>
                <a:srgbClr val="000099"/>
              </a:buClr>
              <a:buSzPts val="2400"/>
              <a:buFont typeface="Arial"/>
              <a:buNone/>
            </a:pPr>
            <a:r>
              <a:rPr b="1" lang="en-US" sz="2400">
                <a:solidFill>
                  <a:srgbClr val="000099"/>
                </a:solidFill>
                <a:latin typeface="Arial"/>
                <a:ea typeface="Arial"/>
                <a:cs typeface="Arial"/>
                <a:sym typeface="Arial"/>
              </a:rPr>
              <a:t>The three types of errors that can occur</a:t>
            </a:r>
            <a:endParaRPr/>
          </a:p>
          <a:p>
            <a:pPr indent="-342900" lvl="0" marL="342900" marR="274320" rtl="0" algn="l">
              <a:spcBef>
                <a:spcPts val="6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Syntax errors - </a:t>
            </a:r>
            <a:r>
              <a:rPr lang="en-US">
                <a:latin typeface="Times New Roman"/>
                <a:ea typeface="Times New Roman"/>
                <a:cs typeface="Times New Roman"/>
                <a:sym typeface="Times New Roman"/>
              </a:rPr>
              <a:t>Don’t follow the syntax rules of a language - </a:t>
            </a:r>
            <a:endParaRPr/>
          </a:p>
          <a:p>
            <a:pPr indent="-342900" lvl="0" marL="342900" marR="274320" rtl="0" algn="l">
              <a:spcBef>
                <a:spcPts val="6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Runtime errors - Program is actively running but a part of it isn</a:t>
            </a:r>
            <a:r>
              <a:rPr lang="en-US">
                <a:latin typeface="Times New Roman"/>
                <a:ea typeface="Times New Roman"/>
                <a:cs typeface="Times New Roman"/>
                <a:sym typeface="Times New Roman"/>
              </a:rPr>
              <a:t>’t working properly (full HD, full RAM, network connection ins’t made, </a:t>
            </a:r>
            <a:r>
              <a:rPr lang="en-US">
                <a:latin typeface="Times New Roman"/>
                <a:ea typeface="Times New Roman"/>
                <a:cs typeface="Times New Roman"/>
                <a:sym typeface="Times New Roman"/>
              </a:rPr>
              <a:t>credentials</a:t>
            </a:r>
            <a:r>
              <a:rPr lang="en-US">
                <a:latin typeface="Times New Roman"/>
                <a:ea typeface="Times New Roman"/>
                <a:cs typeface="Times New Roman"/>
                <a:sym typeface="Times New Roman"/>
              </a:rPr>
              <a:t> for DB are incorrect)</a:t>
            </a:r>
            <a:endParaRPr/>
          </a:p>
          <a:p>
            <a:pPr indent="-342900" lvl="0" marL="342900" marR="274320" rtl="0" algn="l">
              <a:spcBef>
                <a:spcPts val="6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Logic errors - Mistakes that the developer makes in solving a p</a:t>
            </a:r>
            <a:r>
              <a:rPr lang="en-US">
                <a:latin typeface="Times New Roman"/>
                <a:ea typeface="Times New Roman"/>
                <a:cs typeface="Times New Roman"/>
                <a:sym typeface="Times New Roman"/>
              </a:rPr>
              <a:t>roblem. Spelling errors, math errors</a:t>
            </a:r>
            <a:endParaRPr/>
          </a:p>
          <a:p>
            <a:pPr indent="0" lvl="0" marL="0" rtl="0" algn="l">
              <a:spcBef>
                <a:spcPts val="1000"/>
              </a:spcBef>
              <a:spcAft>
                <a:spcPts val="0"/>
              </a:spcAft>
              <a:buClr>
                <a:schemeClr val="dk1"/>
              </a:buClr>
              <a:buSzPts val="2000"/>
              <a:buFont typeface="Arial"/>
              <a:buNone/>
            </a:pPr>
            <a:r>
              <a:t/>
            </a:r>
            <a:endParaRPr/>
          </a:p>
        </p:txBody>
      </p:sp>
      <p:sp>
        <p:nvSpPr>
          <p:cNvPr id="120" name="Google Shape;120;p4"/>
          <p:cNvSpPr txBox="1"/>
          <p:nvPr>
            <p:ph idx="10" type="dt"/>
          </p:nvPr>
        </p:nvSpPr>
        <p:spPr>
          <a:xfrm>
            <a:off x="2743200" y="6248400"/>
            <a:ext cx="36576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Murach's JavaScript &amp; jQuery (4th Ed)</a:t>
            </a:r>
            <a:endParaRPr/>
          </a:p>
        </p:txBody>
      </p:sp>
      <p:sp>
        <p:nvSpPr>
          <p:cNvPr id="121" name="Google Shape;121;p4"/>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 2020, Mike Murach &amp; Associates, Inc.</a:t>
            </a:r>
            <a:endParaRPr/>
          </a:p>
        </p:txBody>
      </p:sp>
      <p:sp>
        <p:nvSpPr>
          <p:cNvPr id="122" name="Google Shape;122;p4"/>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r">
              <a:spcBef>
                <a:spcPts val="0"/>
              </a:spcBef>
              <a:spcAft>
                <a:spcPts val="0"/>
              </a:spcAft>
              <a:buNone/>
            </a:pPr>
            <a:r>
              <a:rPr lang="en-US">
                <a:solidFill>
                  <a:schemeClr val="lt1"/>
                </a:solidFill>
              </a:rPr>
              <a:t>C5, Slide </a:t>
            </a: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400">
                <a:solidFill>
                  <a:srgbClr val="000099"/>
                </a:solidFill>
                <a:latin typeface="Arial"/>
                <a:ea typeface="Arial"/>
                <a:cs typeface="Arial"/>
                <a:sym typeface="Arial"/>
              </a:rPr>
              <a:t>The Future Value application with a logic error</a:t>
            </a:r>
            <a:endParaRPr/>
          </a:p>
        </p:txBody>
      </p:sp>
      <p:pic>
        <p:nvPicPr>
          <p:cNvPr descr="Refer to page 163 in textbook" id="128" name="Google Shape;128;p5"/>
          <p:cNvPicPr preferRelativeResize="0"/>
          <p:nvPr>
            <p:ph idx="1" type="body"/>
          </p:nvPr>
        </p:nvPicPr>
        <p:blipFill rotWithShape="1">
          <a:blip r:embed="rId3">
            <a:alphaModFix/>
          </a:blip>
          <a:srcRect b="0" l="0" r="0" t="0"/>
          <a:stretch/>
        </p:blipFill>
        <p:spPr>
          <a:xfrm>
            <a:off x="1219200" y="1108275"/>
            <a:ext cx="6157494" cy="2639797"/>
          </a:xfrm>
          <a:prstGeom prst="rect">
            <a:avLst/>
          </a:prstGeom>
          <a:noFill/>
          <a:ln>
            <a:noFill/>
          </a:ln>
        </p:spPr>
      </p:pic>
      <p:sp>
        <p:nvSpPr>
          <p:cNvPr id="129" name="Google Shape;129;p5"/>
          <p:cNvSpPr txBox="1"/>
          <p:nvPr>
            <p:ph idx="10" type="dt"/>
          </p:nvPr>
        </p:nvSpPr>
        <p:spPr>
          <a:xfrm>
            <a:off x="2743200" y="6248400"/>
            <a:ext cx="36576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Murach's JavaScript &amp; jQuery (4th Ed)</a:t>
            </a:r>
            <a:endParaRPr/>
          </a:p>
        </p:txBody>
      </p:sp>
      <p:sp>
        <p:nvSpPr>
          <p:cNvPr id="130" name="Google Shape;130;p5"/>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 2020, Mike Murach &amp; Associates, Inc.</a:t>
            </a:r>
            <a:endParaRPr/>
          </a:p>
        </p:txBody>
      </p:sp>
      <p:sp>
        <p:nvSpPr>
          <p:cNvPr id="131" name="Google Shape;131;p5"/>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r">
              <a:spcBef>
                <a:spcPts val="0"/>
              </a:spcBef>
              <a:spcAft>
                <a:spcPts val="0"/>
              </a:spcAft>
              <a:buNone/>
            </a:pPr>
            <a:r>
              <a:rPr lang="en-US">
                <a:solidFill>
                  <a:schemeClr val="lt1"/>
                </a:solidFill>
              </a:rPr>
              <a:t>C5, Slide </a:t>
            </a: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400">
                <a:solidFill>
                  <a:srgbClr val="000099"/>
                </a:solidFill>
                <a:latin typeface="Arial"/>
                <a:ea typeface="Arial"/>
                <a:cs typeface="Arial"/>
                <a:sym typeface="Arial"/>
              </a:rPr>
              <a:t>Common syntax errors</a:t>
            </a:r>
            <a:endParaRPr/>
          </a:p>
        </p:txBody>
      </p:sp>
      <p:sp>
        <p:nvSpPr>
          <p:cNvPr id="137" name="Google Shape;137;p6"/>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Autofit/>
          </a:bodyPr>
          <a:lstStyle/>
          <a:p>
            <a:pPr indent="-342900" lvl="0" marL="342900" marR="274320" rtl="0" algn="l">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Misspelling keywords, like coding querySelecter() instead of querySelector().</a:t>
            </a:r>
            <a:endParaRPr/>
          </a:p>
          <a:p>
            <a:pPr indent="-342900" lvl="0" marL="342900" marR="274320" rtl="0" algn="l">
              <a:spcBef>
                <a:spcPts val="6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Omitting required parentheses, quotation marks, or braces.</a:t>
            </a:r>
            <a:endParaRPr/>
          </a:p>
          <a:p>
            <a:pPr indent="-342900" lvl="0" marL="342900" marR="274320" rtl="0" algn="l">
              <a:spcBef>
                <a:spcPts val="6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Not using the same opening and closing quotation mark.</a:t>
            </a:r>
            <a:endParaRPr/>
          </a:p>
          <a:p>
            <a:pPr indent="-342900" lvl="0" marL="342900" marR="274320" rtl="0" algn="l">
              <a:spcBef>
                <a:spcPts val="6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Omitting the semicolon at the end of a statement.</a:t>
            </a:r>
            <a:endParaRPr/>
          </a:p>
          <a:p>
            <a:pPr indent="-342900" lvl="0" marL="342900" marR="274320" rtl="0" algn="l">
              <a:spcBef>
                <a:spcPts val="6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Misspelling or incorrectly capitalizing an identifier, like defining a variable named salesTax and referring to it later as salestax.</a:t>
            </a:r>
            <a:endParaRPr/>
          </a:p>
          <a:p>
            <a:pPr indent="0" lvl="0" marL="0" rtl="0" algn="l">
              <a:spcBef>
                <a:spcPts val="1000"/>
              </a:spcBef>
              <a:spcAft>
                <a:spcPts val="0"/>
              </a:spcAft>
              <a:buClr>
                <a:schemeClr val="dk1"/>
              </a:buClr>
              <a:buSzPts val="2000"/>
              <a:buFont typeface="Arial"/>
              <a:buNone/>
            </a:pPr>
            <a:r>
              <a:t/>
            </a:r>
            <a:endParaRPr/>
          </a:p>
        </p:txBody>
      </p:sp>
      <p:sp>
        <p:nvSpPr>
          <p:cNvPr id="138" name="Google Shape;138;p6"/>
          <p:cNvSpPr txBox="1"/>
          <p:nvPr>
            <p:ph idx="10" type="dt"/>
          </p:nvPr>
        </p:nvSpPr>
        <p:spPr>
          <a:xfrm>
            <a:off x="2743200" y="6248400"/>
            <a:ext cx="36576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Murach's JavaScript &amp; jQuery (4th Ed)</a:t>
            </a:r>
            <a:endParaRPr/>
          </a:p>
        </p:txBody>
      </p:sp>
      <p:sp>
        <p:nvSpPr>
          <p:cNvPr id="139" name="Google Shape;139;p6"/>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 2020, Mike Murach &amp; Associates, Inc.</a:t>
            </a:r>
            <a:endParaRPr/>
          </a:p>
        </p:txBody>
      </p:sp>
      <p:sp>
        <p:nvSpPr>
          <p:cNvPr id="140" name="Google Shape;140;p6"/>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r">
              <a:spcBef>
                <a:spcPts val="0"/>
              </a:spcBef>
              <a:spcAft>
                <a:spcPts val="0"/>
              </a:spcAft>
              <a:buNone/>
            </a:pPr>
            <a:r>
              <a:rPr lang="en-US">
                <a:solidFill>
                  <a:schemeClr val="lt1"/>
                </a:solidFill>
              </a:rPr>
              <a:t>C5, Slide </a:t>
            </a: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400">
                <a:solidFill>
                  <a:srgbClr val="000099"/>
                </a:solidFill>
                <a:latin typeface="Arial"/>
                <a:ea typeface="Arial"/>
                <a:cs typeface="Arial"/>
                <a:sym typeface="Arial"/>
              </a:rPr>
              <a:t>Problems with HTML references</a:t>
            </a:r>
            <a:endParaRPr/>
          </a:p>
        </p:txBody>
      </p:sp>
      <p:sp>
        <p:nvSpPr>
          <p:cNvPr id="146" name="Google Shape;146;p7"/>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Autofit/>
          </a:bodyPr>
          <a:lstStyle/>
          <a:p>
            <a:pPr indent="-342900" lvl="0" marL="342900" marR="274320" rtl="0" algn="l">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Referring to an attribute value or other HTML component incorrectly, like referring to an id as “salesTax” when the id is “sales_tax”.</a:t>
            </a:r>
            <a:endParaRPr/>
          </a:p>
          <a:p>
            <a:pPr indent="0" lvl="0" marL="0" rtl="0" algn="l">
              <a:spcBef>
                <a:spcPts val="1000"/>
              </a:spcBef>
              <a:spcAft>
                <a:spcPts val="0"/>
              </a:spcAft>
              <a:buClr>
                <a:schemeClr val="dk1"/>
              </a:buClr>
              <a:buSzPts val="2000"/>
              <a:buFont typeface="Arial"/>
              <a:buNone/>
            </a:pPr>
            <a:r>
              <a:t/>
            </a:r>
            <a:endParaRPr/>
          </a:p>
        </p:txBody>
      </p:sp>
      <p:sp>
        <p:nvSpPr>
          <p:cNvPr id="147" name="Google Shape;147;p7"/>
          <p:cNvSpPr txBox="1"/>
          <p:nvPr>
            <p:ph idx="10" type="dt"/>
          </p:nvPr>
        </p:nvSpPr>
        <p:spPr>
          <a:xfrm>
            <a:off x="2743200" y="6248400"/>
            <a:ext cx="36576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Murach's JavaScript &amp; jQuery (4th Ed)</a:t>
            </a:r>
            <a:endParaRPr/>
          </a:p>
        </p:txBody>
      </p:sp>
      <p:sp>
        <p:nvSpPr>
          <p:cNvPr id="148" name="Google Shape;148;p7"/>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 2020, Mike Murach &amp; Associates, Inc.</a:t>
            </a:r>
            <a:endParaRPr/>
          </a:p>
        </p:txBody>
      </p:sp>
      <p:sp>
        <p:nvSpPr>
          <p:cNvPr id="149" name="Google Shape;149;p7"/>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r">
              <a:spcBef>
                <a:spcPts val="0"/>
              </a:spcBef>
              <a:spcAft>
                <a:spcPts val="0"/>
              </a:spcAft>
              <a:buNone/>
            </a:pPr>
            <a:r>
              <a:rPr lang="en-US">
                <a:solidFill>
                  <a:schemeClr val="lt1"/>
                </a:solidFill>
              </a:rPr>
              <a:t>C5, Slide </a:t>
            </a: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8"/>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400">
                <a:solidFill>
                  <a:srgbClr val="000099"/>
                </a:solidFill>
                <a:latin typeface="Arial"/>
                <a:ea typeface="Arial"/>
                <a:cs typeface="Arial"/>
                <a:sym typeface="Arial"/>
              </a:rPr>
              <a:t>Problems with data and comparisons</a:t>
            </a:r>
            <a:endParaRPr/>
          </a:p>
        </p:txBody>
      </p:sp>
      <p:sp>
        <p:nvSpPr>
          <p:cNvPr id="155" name="Google Shape;155;p8"/>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Autofit/>
          </a:bodyPr>
          <a:lstStyle/>
          <a:p>
            <a:pPr indent="-342900" lvl="0" marL="342900" marR="274320" rtl="0" algn="l">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Not making sure that a user entry is the right data type before processing it.</a:t>
            </a:r>
            <a:endParaRPr/>
          </a:p>
          <a:p>
            <a:pPr indent="-342900" lvl="0" marL="342900" marR="274320" rtl="0" algn="l">
              <a:spcBef>
                <a:spcPts val="6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Not using the parseInt() or parseFloat() method to convert a user entry into a numeric value before processing it.</a:t>
            </a:r>
            <a:endParaRPr/>
          </a:p>
          <a:p>
            <a:pPr indent="-342900" lvl="0" marL="342900" marR="274320" rtl="0" algn="l">
              <a:spcBef>
                <a:spcPts val="6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Using one equal sign instead of two when testing for equality.</a:t>
            </a:r>
            <a:endParaRPr sz="2000">
              <a:latin typeface="Times New Roman"/>
              <a:ea typeface="Times New Roman"/>
              <a:cs typeface="Times New Roman"/>
              <a:sym typeface="Times New Roman"/>
            </a:endParaRPr>
          </a:p>
          <a:p>
            <a:pPr indent="0" lvl="0" marL="0" marR="274320" rtl="0" algn="l">
              <a:spcBef>
                <a:spcPts val="600"/>
              </a:spcBef>
              <a:spcAft>
                <a:spcPts val="0"/>
              </a:spcAft>
              <a:buNone/>
            </a:pPr>
            <a:r>
              <a:rPr lang="en-US">
                <a:latin typeface="Times New Roman"/>
                <a:ea typeface="Times New Roman"/>
                <a:cs typeface="Times New Roman"/>
                <a:sym typeface="Times New Roman"/>
              </a:rPr>
              <a:t>if(x==10)</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2000"/>
              <a:buFont typeface="Arial"/>
              <a:buNone/>
            </a:pPr>
            <a:r>
              <a:t/>
            </a:r>
            <a:endParaRPr/>
          </a:p>
        </p:txBody>
      </p:sp>
      <p:sp>
        <p:nvSpPr>
          <p:cNvPr id="156" name="Google Shape;156;p8"/>
          <p:cNvSpPr txBox="1"/>
          <p:nvPr>
            <p:ph idx="10" type="dt"/>
          </p:nvPr>
        </p:nvSpPr>
        <p:spPr>
          <a:xfrm>
            <a:off x="2743200" y="6248400"/>
            <a:ext cx="36576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Murach's JavaScript &amp; jQuery (4th Ed)</a:t>
            </a:r>
            <a:endParaRPr/>
          </a:p>
        </p:txBody>
      </p:sp>
      <p:sp>
        <p:nvSpPr>
          <p:cNvPr id="157" name="Google Shape;157;p8"/>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 2020, Mike Murach &amp; Associates, Inc.</a:t>
            </a:r>
            <a:endParaRPr/>
          </a:p>
        </p:txBody>
      </p:sp>
      <p:sp>
        <p:nvSpPr>
          <p:cNvPr id="158" name="Google Shape;158;p8"/>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r">
              <a:spcBef>
                <a:spcPts val="0"/>
              </a:spcBef>
              <a:spcAft>
                <a:spcPts val="0"/>
              </a:spcAft>
              <a:buNone/>
            </a:pPr>
            <a:r>
              <a:rPr lang="en-US">
                <a:solidFill>
                  <a:schemeClr val="lt1"/>
                </a:solidFill>
              </a:rPr>
              <a:t>C5, Slide </a:t>
            </a: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9"/>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400">
                <a:solidFill>
                  <a:srgbClr val="000099"/>
                </a:solidFill>
                <a:latin typeface="Arial"/>
                <a:ea typeface="Arial"/>
                <a:cs typeface="Arial"/>
                <a:sym typeface="Arial"/>
              </a:rPr>
              <a:t>Problems with floating-point arithmetic</a:t>
            </a:r>
            <a:endParaRPr/>
          </a:p>
        </p:txBody>
      </p:sp>
      <p:sp>
        <p:nvSpPr>
          <p:cNvPr id="164" name="Google Shape;164;p9"/>
          <p:cNvSpPr txBox="1"/>
          <p:nvPr>
            <p:ph idx="1" type="body"/>
          </p:nvPr>
        </p:nvSpPr>
        <p:spPr>
          <a:xfrm>
            <a:off x="838200" y="1066800"/>
            <a:ext cx="7467600" cy="4876800"/>
          </a:xfrm>
          <a:prstGeom prst="rect">
            <a:avLst/>
          </a:prstGeom>
          <a:noFill/>
          <a:ln>
            <a:noFill/>
          </a:ln>
        </p:spPr>
        <p:txBody>
          <a:bodyPr anchorCtr="0" anchor="t" bIns="45700" lIns="91425" spcFirstLastPara="1" rIns="91425" wrap="square" tIns="45700">
            <a:noAutofit/>
          </a:bodyPr>
          <a:lstStyle/>
          <a:p>
            <a:pPr indent="-342900" lvl="0" marL="342900" marR="274320" rtl="0" algn="l">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The number data type in JavaScript uses floating-point numbers, and that can lead to arithmetic results that are imprecise. For example, </a:t>
            </a:r>
            <a:endParaRPr/>
          </a:p>
          <a:p>
            <a:pPr indent="0" lvl="0" marL="347345" marR="0" rtl="0" algn="l">
              <a:spcBef>
                <a:spcPts val="600"/>
              </a:spcBef>
              <a:spcAft>
                <a:spcPts val="0"/>
              </a:spcAft>
              <a:buClr>
                <a:schemeClr val="dk1"/>
              </a:buClr>
              <a:buSzPts val="1600"/>
              <a:buFont typeface="Courier New"/>
              <a:buNone/>
            </a:pPr>
            <a:r>
              <a:rPr b="1" lang="en-US" sz="1600">
                <a:latin typeface="Courier New"/>
                <a:ea typeface="Courier New"/>
                <a:cs typeface="Courier New"/>
                <a:sym typeface="Courier New"/>
              </a:rPr>
              <a:t>var salesAmount = 74.95;</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salesTax = salesAmount * .1;</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result is 7.495000000000001</a:t>
            </a:r>
            <a:endParaRPr/>
          </a:p>
          <a:p>
            <a:pPr indent="-342900" lvl="0" marL="342900" marR="274320" rtl="0" algn="l">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One way to fix this potential problem is to round the result to the right number of decimal places. If necessary, you can also convert it back to a floating-point number:</a:t>
            </a:r>
            <a:endParaRPr/>
          </a:p>
          <a:p>
            <a:pPr indent="0" lvl="0" marL="347345" marR="0" rtl="0" algn="l">
              <a:spcBef>
                <a:spcPts val="600"/>
              </a:spcBef>
              <a:spcAft>
                <a:spcPts val="0"/>
              </a:spcAft>
              <a:buClr>
                <a:schemeClr val="dk1"/>
              </a:buClr>
              <a:buSzPts val="1600"/>
              <a:buFont typeface="Courier New"/>
              <a:buNone/>
            </a:pPr>
            <a:r>
              <a:rPr b="1" lang="en-US" sz="1600">
                <a:latin typeface="Courier New"/>
                <a:ea typeface="Courier New"/>
                <a:cs typeface="Courier New"/>
                <a:sym typeface="Courier New"/>
              </a:rPr>
              <a:t>salesTax = salesTax.toFixed(2)</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result is 7.50 as a string</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salesTax = parseFloat(salesTax.toFixed(2));</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result is 7.50 as a number</a:t>
            </a:r>
            <a:endParaRPr/>
          </a:p>
          <a:p>
            <a:pPr indent="0" lvl="0" marL="0" rtl="0" algn="l">
              <a:spcBef>
                <a:spcPts val="800"/>
              </a:spcBef>
              <a:spcAft>
                <a:spcPts val="0"/>
              </a:spcAft>
              <a:buClr>
                <a:schemeClr val="dk1"/>
              </a:buClr>
              <a:buSzPts val="2000"/>
              <a:buFont typeface="Arial"/>
              <a:buNone/>
            </a:pPr>
            <a:r>
              <a:t/>
            </a:r>
            <a:endParaRPr/>
          </a:p>
        </p:txBody>
      </p:sp>
      <p:sp>
        <p:nvSpPr>
          <p:cNvPr id="165" name="Google Shape;165;p9"/>
          <p:cNvSpPr txBox="1"/>
          <p:nvPr>
            <p:ph idx="10" type="dt"/>
          </p:nvPr>
        </p:nvSpPr>
        <p:spPr>
          <a:xfrm>
            <a:off x="2743200" y="6248400"/>
            <a:ext cx="36576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Murach's JavaScript &amp; jQuery (4th Ed)</a:t>
            </a:r>
            <a:endParaRPr/>
          </a:p>
        </p:txBody>
      </p:sp>
      <p:sp>
        <p:nvSpPr>
          <p:cNvPr id="166" name="Google Shape;166;p9"/>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 2020, Mike Murach &amp; Associates, Inc.</a:t>
            </a:r>
            <a:endParaRPr/>
          </a:p>
        </p:txBody>
      </p:sp>
      <p:sp>
        <p:nvSpPr>
          <p:cNvPr id="167" name="Google Shape;167;p9"/>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r">
              <a:spcBef>
                <a:spcPts val="0"/>
              </a:spcBef>
              <a:spcAft>
                <a:spcPts val="0"/>
              </a:spcAft>
              <a:buNone/>
            </a:pPr>
            <a:r>
              <a:rPr lang="en-US">
                <a:solidFill>
                  <a:schemeClr val="lt1"/>
                </a:solidFill>
              </a:rPr>
              <a:t>C5, Slide </a:t>
            </a:r>
            <a:fld id="{00000000-1234-1234-1234-123412341234}" type="slidenum">
              <a:rPr lang="en-US">
                <a:solidFill>
                  <a:schemeClr val="lt1"/>
                </a:solidFill>
              </a:rPr>
              <a:t>‹#›</a:t>
            </a:fld>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2020-08-13T16:28:57Z</dcterms:created>
  <dc:creator>Bethany Cabrera</dc:creator>
</cp:coreProperties>
</file>