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6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1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9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5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8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1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0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3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A99B-1A52-41E4-BE43-6641B2C1149F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>
            <a:stCxn id="32" idx="0"/>
            <a:endCxn id="30" idx="0"/>
          </p:cNvCxnSpPr>
          <p:nvPr/>
        </p:nvCxnSpPr>
        <p:spPr>
          <a:xfrm flipV="1">
            <a:off x="6176863" y="769504"/>
            <a:ext cx="5530" cy="7739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 rot="20683574">
            <a:off x="876304" y="1207700"/>
            <a:ext cx="852497" cy="537887"/>
          </a:xfrm>
          <a:prstGeom prst="rightArrow">
            <a:avLst/>
          </a:prstGeom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33913" y="935938"/>
            <a:ext cx="781051" cy="8001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softEdge rad="63500"/>
          </a:effectLst>
          <a:scene3d>
            <a:camera prst="isometricLeftDown"/>
            <a:lightRig rig="threePt" dir="t"/>
          </a:scene3d>
          <a:sp3d>
            <a:bevelT w="285750" h="342900"/>
            <a:bevelB w="431800" h="36195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78304" y="467307"/>
            <a:ext cx="948388" cy="12401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75607" y="678417"/>
            <a:ext cx="781051" cy="800100"/>
          </a:xfrm>
          <a:prstGeom prst="ellipse">
            <a:avLst/>
          </a:prstGeom>
          <a:gradFill flip="none" rotWithShape="1">
            <a:gsLst>
              <a:gs pos="58000">
                <a:schemeClr val="accent1">
                  <a:lumMod val="40000"/>
                  <a:lumOff val="60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effectLst>
            <a:softEdge rad="63500"/>
          </a:effectLst>
          <a:scene3d>
            <a:camera prst="isometricLeftDown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78304" y="2623773"/>
            <a:ext cx="948388" cy="124015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20787053">
            <a:off x="901796" y="1345811"/>
            <a:ext cx="74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probe</a:t>
            </a:r>
            <a:endParaRPr lang="en-US" sz="1200" dirty="0">
              <a:latin typeface="cmbx12" panose="020B0500000000000000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19700" y="1558236"/>
            <a:ext cx="87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atoms</a:t>
            </a:r>
            <a:endParaRPr lang="en-US" sz="1200" dirty="0">
              <a:latin typeface="cmbx12" panose="020B0500000000000000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468332" y="1913457"/>
                <a:ext cx="1781091" cy="291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/>
                    </a:solidFill>
                    <a:latin typeface="cmbx12" panose="020B0500000000000000" pitchFamily="34" charset="0"/>
                  </a:rPr>
                  <a:t>Atom image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  <a:latin typeface="cmbx12" panose="020B0500000000000000" pitchFamily="34" charset="0"/>
                  </a:rPr>
                  <a:t>)</a:t>
                </a:r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332" y="1913457"/>
                <a:ext cx="1781091" cy="291811"/>
              </a:xfrm>
              <a:prstGeom prst="rect">
                <a:avLst/>
              </a:prstGeom>
              <a:blipFill rotWithShape="0">
                <a:blip r:embed="rId2"/>
                <a:stretch>
                  <a:fillRect l="-34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413977" y="3871896"/>
                <a:ext cx="1889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/>
                    </a:solidFill>
                    <a:latin typeface="cmbx12" panose="020B0500000000000000" pitchFamily="34" charset="0"/>
                  </a:rPr>
                  <a:t>Probe image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  <a:latin typeface="cmbx12" panose="020B0500000000000000" pitchFamily="34" charset="0"/>
                  </a:rPr>
                  <a:t>)</a:t>
                </a:r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77" y="3871896"/>
                <a:ext cx="18898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2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 rot="1807636">
            <a:off x="2833798" y="2483215"/>
            <a:ext cx="949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Camera</a:t>
            </a:r>
            <a:endParaRPr lang="en-US" sz="1200" dirty="0">
              <a:latin typeface="cmbx12" panose="020B0500000000000000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807636">
            <a:off x="2833798" y="326828"/>
            <a:ext cx="949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Camera</a:t>
            </a:r>
            <a:endParaRPr lang="en-US" sz="1200" dirty="0">
              <a:latin typeface="cmbx12" panose="020B0500000000000000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 rot="20683574">
            <a:off x="876305" y="3215286"/>
            <a:ext cx="852497" cy="537887"/>
          </a:xfrm>
          <a:prstGeom prst="rightArrow">
            <a:avLst/>
          </a:prstGeom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20787053">
            <a:off x="901797" y="3353397"/>
            <a:ext cx="74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probe</a:t>
            </a:r>
            <a:endParaRPr lang="en-US" sz="1200" dirty="0">
              <a:latin typeface="cmbx12" panose="020B0500000000000000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015169" y="977843"/>
            <a:ext cx="329144" cy="36081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flipV="1">
            <a:off x="4655969" y="566884"/>
            <a:ext cx="3023121" cy="19594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-10800000">
            <a:off x="4670833" y="577480"/>
            <a:ext cx="3023121" cy="19202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0800000" flipV="1">
            <a:off x="4665301" y="1536824"/>
            <a:ext cx="3023121" cy="19594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21600000">
            <a:off x="4665302" y="1543501"/>
            <a:ext cx="3023121" cy="19202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12087" y="550930"/>
            <a:ext cx="529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606073" y="3197336"/>
            <a:ext cx="324442" cy="46201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flipV="1">
            <a:off x="4655969" y="2878772"/>
            <a:ext cx="3023121" cy="19594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-10800000">
            <a:off x="4670834" y="2889368"/>
            <a:ext cx="3023121" cy="19202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10800000" flipV="1">
            <a:off x="4665302" y="3774064"/>
            <a:ext cx="3023121" cy="19594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 rot="21600000">
            <a:off x="4665302" y="3771410"/>
            <a:ext cx="3023121" cy="19202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924486" y="2778842"/>
            <a:ext cx="529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8" idx="0"/>
            <a:endCxn id="56" idx="0"/>
          </p:cNvCxnSpPr>
          <p:nvPr/>
        </p:nvCxnSpPr>
        <p:spPr>
          <a:xfrm flipV="1">
            <a:off x="6176863" y="3081392"/>
            <a:ext cx="5531" cy="6900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21267498">
            <a:off x="4606907" y="1321381"/>
            <a:ext cx="74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probe</a:t>
            </a:r>
            <a:endParaRPr lang="en-US" sz="1200" dirty="0">
              <a:latin typeface="cmbx12" panose="020B0500000000000000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 rot="21267498">
            <a:off x="4606907" y="3566228"/>
            <a:ext cx="74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probe</a:t>
            </a:r>
            <a:endParaRPr lang="en-US" sz="1200" dirty="0">
              <a:latin typeface="cmbx12" panose="020B0500000000000000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448003" y="1926014"/>
                <a:ext cx="14825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003" y="1926014"/>
                <a:ext cx="1482512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435604" y="3871895"/>
                <a:ext cx="14825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04" y="3871895"/>
                <a:ext cx="1482512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674396" y="2635618"/>
                <a:ext cx="205486" cy="286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396" y="2635618"/>
                <a:ext cx="205486" cy="286447"/>
              </a:xfrm>
              <a:prstGeom prst="rect">
                <a:avLst/>
              </a:prstGeom>
              <a:blipFill rotWithShape="0">
                <a:blip r:embed="rId6"/>
                <a:stretch>
                  <a:fillRect r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>
            <a:stCxn id="28" idx="1"/>
          </p:cNvCxnSpPr>
          <p:nvPr/>
        </p:nvCxnSpPr>
        <p:spPr>
          <a:xfrm rot="16200000" flipV="1">
            <a:off x="5894217" y="861528"/>
            <a:ext cx="66918" cy="2713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/>
          <p:nvPr/>
        </p:nvCxnSpPr>
        <p:spPr>
          <a:xfrm rot="5400000" flipH="1" flipV="1">
            <a:off x="6133138" y="792861"/>
            <a:ext cx="264672" cy="1576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28" idx="6"/>
          </p:cNvCxnSpPr>
          <p:nvPr/>
        </p:nvCxnSpPr>
        <p:spPr>
          <a:xfrm>
            <a:off x="6344313" y="1158250"/>
            <a:ext cx="370646" cy="1244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/>
          <p:nvPr/>
        </p:nvCxnSpPr>
        <p:spPr>
          <a:xfrm rot="16200000" flipH="1">
            <a:off x="6112750" y="1374442"/>
            <a:ext cx="231077" cy="1113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5400000">
            <a:off x="5903054" y="1165825"/>
            <a:ext cx="55811" cy="2395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/>
          <p:nvPr/>
        </p:nvCxnSpPr>
        <p:spPr>
          <a:xfrm rot="16200000" flipV="1">
            <a:off x="6496176" y="3084541"/>
            <a:ext cx="66918" cy="2713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5400000" flipH="1" flipV="1">
            <a:off x="6785780" y="3030241"/>
            <a:ext cx="264672" cy="1576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>
            <a:off x="6907635" y="3525451"/>
            <a:ext cx="370646" cy="1244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 rot="16200000" flipH="1">
            <a:off x="6703642" y="3700688"/>
            <a:ext cx="231077" cy="1113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/>
          <p:nvPr/>
        </p:nvCxnSpPr>
        <p:spPr>
          <a:xfrm rot="5400000">
            <a:off x="6511727" y="3474271"/>
            <a:ext cx="55811" cy="2395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672623" y="391112"/>
                <a:ext cx="205486" cy="286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23" y="391112"/>
                <a:ext cx="205486" cy="286447"/>
              </a:xfrm>
              <a:prstGeom prst="rect">
                <a:avLst/>
              </a:prstGeom>
              <a:blipFill rotWithShape="0">
                <a:blip r:embed="rId6"/>
                <a:stretch>
                  <a:fillRect r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836142" y="250134"/>
            <a:ext cx="466410" cy="745311"/>
            <a:chOff x="836142" y="221559"/>
            <a:chExt cx="466410" cy="745311"/>
          </a:xfrm>
        </p:grpSpPr>
        <p:cxnSp>
          <p:nvCxnSpPr>
            <p:cNvPr id="46" name="Straight Arrow Connector 45"/>
            <p:cNvCxnSpPr/>
            <p:nvPr/>
          </p:nvCxnSpPr>
          <p:spPr>
            <a:xfrm rot="18060000">
              <a:off x="1075397" y="439820"/>
              <a:ext cx="0" cy="4114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049060" y="483512"/>
                  <a:ext cx="2054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mbx12" panose="020B0500000000000000" pitchFamily="34" charset="0"/>
                  </a:endParaRPr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060" y="483512"/>
                  <a:ext cx="205486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72654" y="221559"/>
                  <a:ext cx="2054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mbx12" panose="020B0500000000000000" pitchFamily="34" charset="0"/>
                  </a:endParaRPr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654" y="221559"/>
                  <a:ext cx="205486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/>
            <p:nvPr/>
          </p:nvCxnSpPr>
          <p:spPr>
            <a:xfrm>
              <a:off x="899210" y="539455"/>
              <a:ext cx="0" cy="4114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4440000" flipV="1">
              <a:off x="1096812" y="278629"/>
              <a:ext cx="0" cy="4114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36142" y="675252"/>
                  <a:ext cx="205486" cy="291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mbx12" panose="020B0500000000000000" pitchFamily="34" charset="0"/>
                  </a:endParaRPr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42" y="675252"/>
                  <a:ext cx="205486" cy="29161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146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212263" y="3964264"/>
            <a:ext cx="2095308" cy="2093976"/>
          </a:xfrm>
          <a:prstGeom prst="ellipse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92973" y="2405509"/>
            <a:ext cx="856403" cy="85953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1000">
                <a:schemeClr val="bg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889000" h="889000"/>
            <a:bevelB w="889000" h="889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22087" y="2835277"/>
            <a:ext cx="206829" cy="217714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"/>
          </a:scene3d>
          <a:sp3d>
            <a:bevelT w="127000" h="13335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212263" y="4782652"/>
            <a:ext cx="457200" cy="457200"/>
          </a:xfrm>
          <a:prstGeom prst="ellipse">
            <a:avLst/>
          </a:prstGeom>
          <a:pattFill prst="pct5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matte">
            <a:bevelT w="254000" h="254000"/>
            <a:bevelB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0373843">
            <a:off x="7916853" y="1644246"/>
            <a:ext cx="2072644" cy="1692322"/>
          </a:xfrm>
          <a:prstGeom prst="ellipse">
            <a:avLst/>
          </a:prstGeom>
          <a:solidFill>
            <a:schemeClr val="accent1">
              <a:alpha val="46000"/>
            </a:schemeClr>
          </a:solidFill>
          <a:ln>
            <a:noFill/>
          </a:ln>
          <a:effectLst>
            <a:softEdge rad="0"/>
          </a:effectLst>
          <a:scene3d>
            <a:camera prst="orthographicFront">
              <a:rot lat="300003" lon="0" rev="0"/>
            </a:camera>
            <a:lightRig rig="threePt" dir="t"/>
          </a:scene3d>
          <a:sp3d extrusionH="76200" contourW="12700">
            <a:bevelT w="1619250" h="1352550"/>
            <a:bevelB w="635000" h="635000"/>
            <a:extrusionClr>
              <a:schemeClr val="accent1">
                <a:lumMod val="40000"/>
                <a:lumOff val="60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47996" y="4782652"/>
            <a:ext cx="457200" cy="457200"/>
          </a:xfrm>
          <a:prstGeom prst="ellipse">
            <a:avLst/>
          </a:prstGeom>
          <a:pattFill prst="pct5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matte">
            <a:bevelT w="254000" h="254000"/>
            <a:bevelB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07571" y="855755"/>
            <a:ext cx="1770803" cy="1773936"/>
          </a:xfrm>
          <a:prstGeom prst="ellipse">
            <a:avLst/>
          </a:prstGeom>
          <a:solidFill>
            <a:schemeClr val="accent1">
              <a:lumMod val="75000"/>
              <a:alpha val="28000"/>
            </a:schemeClr>
          </a:solidFill>
          <a:ln w="4572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orthographicFront">
              <a:rot lat="0" lon="16199975" rev="0"/>
            </a:camera>
            <a:lightRig rig="threePt" dir="t"/>
          </a:scene3d>
          <a:sp3d prstMaterial="matte">
            <a:bevelT w="889000" h="889000"/>
            <a:bevelB w="1143000" h="1143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69463" y="4421464"/>
            <a:ext cx="1180908" cy="11795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326863" y="4725675"/>
            <a:ext cx="802887" cy="571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4390085" y="4725674"/>
            <a:ext cx="802887" cy="571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58702" y="4876462"/>
            <a:ext cx="115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1D lattice</a:t>
            </a:r>
            <a:endParaRPr lang="en-US" sz="1200" dirty="0">
              <a:latin typeface="cmbx12" panose="020B0500000000000000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67782" y="4876462"/>
            <a:ext cx="115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1D lattice</a:t>
            </a:r>
            <a:endParaRPr lang="en-US" sz="1200" dirty="0">
              <a:latin typeface="cmbx12" panose="020B0500000000000000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02679" y="5779458"/>
            <a:ext cx="4114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791528" y="5370624"/>
            <a:ext cx="7722" cy="4088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529996" y="5314593"/>
                <a:ext cx="205486" cy="29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996" y="5314593"/>
                <a:ext cx="205486" cy="291618"/>
              </a:xfrm>
              <a:prstGeom prst="rect">
                <a:avLst/>
              </a:prstGeom>
              <a:blipFill rotWithShape="0">
                <a:blip r:embed="rId2"/>
                <a:stretch>
                  <a:fillRect r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942936" y="5520741"/>
                <a:ext cx="205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936" y="5520741"/>
                <a:ext cx="205486" cy="276999"/>
              </a:xfrm>
              <a:prstGeom prst="rect">
                <a:avLst/>
              </a:prstGeom>
              <a:blipFill rotWithShape="0">
                <a:blip r:embed="rId3"/>
                <a:stretch>
                  <a:fillRect r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545099" y="5722705"/>
                <a:ext cx="205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099" y="5722705"/>
                <a:ext cx="205486" cy="276999"/>
              </a:xfrm>
              <a:prstGeom prst="rect">
                <a:avLst/>
              </a:prstGeom>
              <a:blipFill rotWithShape="0">
                <a:blip r:embed="rId4"/>
                <a:stretch>
                  <a:fillRect r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933181" y="5633137"/>
                <a:ext cx="205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1" y="5633137"/>
                <a:ext cx="205486" cy="276999"/>
              </a:xfrm>
              <a:prstGeom prst="rect">
                <a:avLst/>
              </a:prstGeom>
              <a:blipFill rotWithShape="0">
                <a:blip r:embed="rId5"/>
                <a:stretch>
                  <a:fillRect r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740040" y="5704942"/>
            <a:ext cx="137160" cy="137160"/>
            <a:chOff x="4740040" y="5704942"/>
            <a:chExt cx="137160" cy="137160"/>
          </a:xfrm>
        </p:grpSpPr>
        <p:sp>
          <p:nvSpPr>
            <p:cNvPr id="25" name="Oval 24"/>
            <p:cNvSpPr/>
            <p:nvPr/>
          </p:nvSpPr>
          <p:spPr>
            <a:xfrm>
              <a:off x="4740040" y="5704942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785760" y="5750663"/>
              <a:ext cx="45720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52678" y="5703056"/>
            <a:ext cx="137160" cy="137160"/>
            <a:chOff x="4740040" y="5704942"/>
            <a:chExt cx="137160" cy="137160"/>
          </a:xfrm>
        </p:grpSpPr>
        <p:sp>
          <p:nvSpPr>
            <p:cNvPr id="36" name="Oval 35"/>
            <p:cNvSpPr/>
            <p:nvPr/>
          </p:nvSpPr>
          <p:spPr>
            <a:xfrm>
              <a:off x="4740040" y="5704942"/>
              <a:ext cx="137160" cy="13716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785760" y="5750663"/>
              <a:ext cx="45720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45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14310</TotalTime>
  <Words>28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cmbx12</vt:lpstr>
      <vt:lpstr>Office Theme</vt:lpstr>
      <vt:lpstr>PowerPoint Presentation</vt:lpstr>
      <vt:lpstr>PowerPoint Presentation</vt:lpstr>
    </vt:vector>
  </TitlesOfParts>
  <Company>NIST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Genkina, Dina</dc:creator>
  <cp:lastModifiedBy>Genkina, Dina</cp:lastModifiedBy>
  <cp:revision>32</cp:revision>
  <cp:lastPrinted>2015-08-11T14:11:44Z</cp:lastPrinted>
  <dcterms:created xsi:type="dcterms:W3CDTF">2015-02-10T21:14:54Z</dcterms:created>
  <dcterms:modified xsi:type="dcterms:W3CDTF">2015-08-12T14:05:19Z</dcterms:modified>
</cp:coreProperties>
</file>