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A99B-1A52-41E4-BE43-6641B2C1149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10507" y="6056419"/>
            <a:ext cx="323385" cy="34798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flipV="1">
            <a:off x="2351307" y="5804088"/>
            <a:ext cx="3023121" cy="195944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-10800000">
            <a:off x="2366172" y="5805353"/>
            <a:ext cx="3023121" cy="192024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0800000" flipV="1">
            <a:off x="2360640" y="6466105"/>
            <a:ext cx="3023121" cy="195944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21600000">
            <a:off x="2360640" y="6463451"/>
            <a:ext cx="3023121" cy="192024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683574">
            <a:off x="1839927" y="3165485"/>
            <a:ext cx="1619250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0746" y="2792730"/>
            <a:ext cx="781051" cy="800100"/>
          </a:xfrm>
          <a:prstGeom prst="ellipse">
            <a:avLst/>
          </a:prstGeom>
          <a:gradFill>
            <a:gsLst>
              <a:gs pos="0">
                <a:schemeClr val="tx2"/>
              </a:gs>
              <a:gs pos="45000">
                <a:schemeClr val="accent6">
                  <a:tint val="60000"/>
                  <a:shade val="99000"/>
                  <a:satMod val="120000"/>
                </a:schemeClr>
              </a:gs>
              <a:gs pos="100000">
                <a:schemeClr val="accent6">
                  <a:tint val="55000"/>
                  <a:satMod val="140000"/>
                </a:schemeClr>
              </a:gs>
            </a:gsLst>
          </a:gradFill>
          <a:effectLst>
            <a:softEdge rad="63500"/>
          </a:effectLst>
          <a:scene3d>
            <a:camera prst="isometricLeftDown"/>
            <a:lightRig rig="threePt" dir="t"/>
          </a:scene3d>
          <a:sp3d>
            <a:bevelT w="285750" h="342900"/>
            <a:bevelB w="431800" h="36195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95137" y="2324099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2440" y="2535209"/>
            <a:ext cx="781051" cy="80010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6">
                  <a:tint val="55000"/>
                  <a:satMod val="14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63500"/>
          </a:effectLst>
          <a:scene3d>
            <a:camera prst="isometricLeftDown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683574">
            <a:off x="6831027" y="3268737"/>
            <a:ext cx="1619250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86237" y="2341626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787053">
            <a:off x="1944502" y="3340391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20787053">
            <a:off x="6935601" y="3447071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4085" y="3415028"/>
            <a:ext cx="87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34677" y="4076127"/>
                <a:ext cx="1746848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Atom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77" y="4076127"/>
                <a:ext cx="1746848" cy="391582"/>
              </a:xfrm>
              <a:prstGeom prst="rect">
                <a:avLst/>
              </a:prstGeom>
              <a:blipFill rotWithShape="0">
                <a:blip r:embed="rId4"/>
                <a:stretch>
                  <a:fillRect l="-278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50017" y="4087252"/>
                <a:ext cx="179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Probe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017" y="4087252"/>
                <a:ext cx="179405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1807636">
            <a:off x="9527790" y="2163469"/>
            <a:ext cx="9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807636">
            <a:off x="4550631" y="2137453"/>
            <a:ext cx="9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Genkina, Dina</dc:creator>
  <cp:lastModifiedBy>Genkina, Dina</cp:lastModifiedBy>
  <cp:revision>4</cp:revision>
  <dcterms:created xsi:type="dcterms:W3CDTF">2015-02-10T21:14:54Z</dcterms:created>
  <dcterms:modified xsi:type="dcterms:W3CDTF">2015-02-10T21:45:54Z</dcterms:modified>
</cp:coreProperties>
</file>