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A99B-1A52-41E4-BE43-6641B2C1149F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C844-408B-4C58-B91D-3A3A32B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32" idx="0"/>
            <a:endCxn id="30" idx="0"/>
          </p:cNvCxnSpPr>
          <p:nvPr/>
        </p:nvCxnSpPr>
        <p:spPr>
          <a:xfrm flipV="1">
            <a:off x="6176863" y="769504"/>
            <a:ext cx="5530" cy="7739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20683574">
            <a:off x="876304" y="1207700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33913" y="935938"/>
            <a:ext cx="781051" cy="80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  <a:scene3d>
            <a:camera prst="isometricLeftDown"/>
            <a:lightRig rig="threePt" dir="t"/>
          </a:scene3d>
          <a:sp3d>
            <a:bevelT w="285750" h="342900"/>
            <a:bevelB w="431800" h="36195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78304" y="467307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5607" y="678417"/>
            <a:ext cx="781051" cy="8001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6">
                  <a:tint val="55000"/>
                  <a:satMod val="14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63500"/>
          </a:effectLst>
          <a:scene3d>
            <a:camera prst="isometricLeftDown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78304" y="2623773"/>
            <a:ext cx="948388" cy="124015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LeftDown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20787053">
            <a:off x="901796" y="134581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7252" y="1558236"/>
            <a:ext cx="8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atoms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Atom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13" y="1922366"/>
                <a:ext cx="1482512" cy="291811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Probe image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  <a:latin typeface="cmbx12" panose="020B0500000000000000" pitchFamily="34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57" y="3871896"/>
                <a:ext cx="144956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 rot="1807636">
            <a:off x="2833798" y="2483215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07636">
            <a:off x="2833798" y="326828"/>
            <a:ext cx="9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Camera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20683574">
            <a:off x="876305" y="3215286"/>
            <a:ext cx="852497" cy="537887"/>
          </a:xfrm>
          <a:prstGeom prst="rightArrow">
            <a:avLst/>
          </a:prstGeom>
          <a:scene3d>
            <a:camera prst="perspective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787053">
            <a:off x="901797" y="3353397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15169" y="977843"/>
            <a:ext cx="329144" cy="36081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4655969" y="56688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-10800000">
            <a:off x="4670833" y="57748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 flipV="1">
            <a:off x="4665301" y="153682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21600000">
            <a:off x="4665302" y="1543501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12087" y="550930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6073" y="3197336"/>
            <a:ext cx="324442" cy="46201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4655969" y="2878772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-10800000">
            <a:off x="4670834" y="2889368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0800000" flipV="1">
            <a:off x="4665302" y="3774064"/>
            <a:ext cx="3023121" cy="19594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21600000">
            <a:off x="4665302" y="3771410"/>
            <a:ext cx="3023121" cy="192024"/>
          </a:xfrm>
          <a:prstGeom prst="arc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24486" y="2778842"/>
            <a:ext cx="52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56" idx="0"/>
          </p:cNvCxnSpPr>
          <p:nvPr/>
        </p:nvCxnSpPr>
        <p:spPr>
          <a:xfrm flipV="1">
            <a:off x="6176863" y="3081392"/>
            <a:ext cx="5531" cy="6900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1267498">
            <a:off x="4606907" y="1321381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267498">
            <a:off x="4606907" y="3566228"/>
            <a:ext cx="74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probe</a:t>
            </a:r>
            <a:endParaRPr lang="en-US" sz="1200" dirty="0">
              <a:latin typeface="cmbx12" panose="020B05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003" y="1926014"/>
                <a:ext cx="148251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4" y="3871895"/>
                <a:ext cx="1482512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96" y="2635618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>
            <a:stCxn id="28" idx="1"/>
          </p:cNvCxnSpPr>
          <p:nvPr/>
        </p:nvCxnSpPr>
        <p:spPr>
          <a:xfrm rot="16200000" flipV="1">
            <a:off x="5894217" y="861528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5400000" flipH="1" flipV="1">
            <a:off x="6133138" y="79286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8" idx="6"/>
          </p:cNvCxnSpPr>
          <p:nvPr/>
        </p:nvCxnSpPr>
        <p:spPr>
          <a:xfrm>
            <a:off x="6344313" y="1158250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/>
          <p:nvPr/>
        </p:nvCxnSpPr>
        <p:spPr>
          <a:xfrm rot="16200000" flipH="1">
            <a:off x="6112750" y="1374442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5903054" y="1165825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V="1">
            <a:off x="6496176" y="3084541"/>
            <a:ext cx="66918" cy="271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5400000" flipH="1" flipV="1">
            <a:off x="6785780" y="3030241"/>
            <a:ext cx="264672" cy="1576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6907635" y="3525451"/>
            <a:ext cx="370646" cy="12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rot="16200000" flipH="1">
            <a:off x="6703642" y="3700688"/>
            <a:ext cx="231077" cy="111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/>
          <p:nvPr/>
        </p:nvCxnSpPr>
        <p:spPr>
          <a:xfrm rot="5400000">
            <a:off x="6511727" y="3474271"/>
            <a:ext cx="55811" cy="239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mbx12" panose="020B0500000000000000" pitchFamily="34" charset="0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23" y="391112"/>
                <a:ext cx="205486" cy="286447"/>
              </a:xfrm>
              <a:prstGeom prst="rect">
                <a:avLst/>
              </a:prstGeom>
              <a:blipFill rotWithShape="0">
                <a:blip r:embed="rId6"/>
                <a:stretch>
                  <a:fillRect r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4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2263" y="3964264"/>
            <a:ext cx="2095308" cy="2093976"/>
          </a:xfrm>
          <a:prstGeom prst="ellipse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92973" y="2405509"/>
            <a:ext cx="856403" cy="85953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1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889000" h="889000"/>
            <a:bevelB w="889000" h="88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22087" y="2835277"/>
            <a:ext cx="206829" cy="21771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/>
          </a:scene3d>
          <a:sp3d>
            <a:bevelT w="127000" h="133350"/>
            <a:bevelB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212263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0373843">
            <a:off x="7916853" y="1644246"/>
            <a:ext cx="2072644" cy="1692322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300003" lon="0" rev="0"/>
            </a:camera>
            <a:lightRig rig="threePt" dir="t"/>
          </a:scene3d>
          <a:sp3d extrusionH="76200" contourW="12700">
            <a:bevelT w="1619250" h="1352550"/>
            <a:bevelB w="635000" h="635000"/>
            <a:extrusionClr>
              <a:schemeClr val="accent1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47996" y="4782652"/>
            <a:ext cx="457200" cy="457200"/>
          </a:xfrm>
          <a:prstGeom prst="ellipse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7571" y="855755"/>
            <a:ext cx="1770803" cy="1773936"/>
          </a:xfrm>
          <a:prstGeom prst="ellipse">
            <a:avLst/>
          </a:prstGeom>
          <a:solidFill>
            <a:schemeClr val="accent1">
              <a:lumMod val="75000"/>
              <a:alpha val="28000"/>
            </a:schemeClr>
          </a:solidFill>
          <a:ln w="4572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>
              <a:rot lat="0" lon="16199975" rev="0"/>
            </a:camera>
            <a:lightRig rig="threePt" dir="t"/>
          </a:scene3d>
          <a:sp3d prstMaterial="matte">
            <a:bevelT w="889000" h="889000"/>
            <a:bevelB w="1143000" h="1143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9463" y="4421464"/>
            <a:ext cx="1180908" cy="11795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326863" y="4725675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390085" y="4725674"/>
            <a:ext cx="802887" cy="571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5870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782" y="4876462"/>
            <a:ext cx="115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mbx12" panose="020B0500000000000000" pitchFamily="34" charset="0"/>
              </a:rPr>
              <a:t>1D lattice</a:t>
            </a:r>
            <a:endParaRPr lang="en-US" sz="1200" dirty="0">
              <a:latin typeface="cmbx12" panose="020B0500000000000000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2679" y="5779458"/>
            <a:ext cx="4114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791528" y="5370624"/>
            <a:ext cx="7722" cy="4088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83191" y="5014935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/>
          <p:cNvSpPr/>
          <p:nvPr/>
        </p:nvSpPr>
        <p:spPr>
          <a:xfrm>
            <a:off x="4740040" y="5704942"/>
            <a:ext cx="137160" cy="137160"/>
          </a:xfrm>
          <a:prstGeom prst="flowChartSummingJunction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cmbx12</vt:lpstr>
      <vt:lpstr>Office Theme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Genkina, Dina</dc:creator>
  <cp:lastModifiedBy>Genkina, Dina</cp:lastModifiedBy>
  <cp:revision>23</cp:revision>
  <dcterms:created xsi:type="dcterms:W3CDTF">2015-02-10T21:14:54Z</dcterms:created>
  <dcterms:modified xsi:type="dcterms:W3CDTF">2015-05-08T20:30:14Z</dcterms:modified>
</cp:coreProperties>
</file>