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32" idx="0"/>
            <a:endCxn id="30" idx="0"/>
          </p:cNvCxnSpPr>
          <p:nvPr/>
        </p:nvCxnSpPr>
        <p:spPr>
          <a:xfrm flipV="1">
            <a:off x="6176863" y="769504"/>
            <a:ext cx="5530" cy="7739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20683574">
            <a:off x="876304" y="1207700"/>
            <a:ext cx="852497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33913" y="935938"/>
            <a:ext cx="781051" cy="8001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  <a:scene3d>
            <a:camera prst="isometricLeftDown"/>
            <a:lightRig rig="threePt" dir="t"/>
          </a:scene3d>
          <a:sp3d>
            <a:bevelT w="285750" h="342900"/>
            <a:bevelB w="431800" h="36195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8304" y="467307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75607" y="678417"/>
            <a:ext cx="781051" cy="80010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6">
                  <a:tint val="55000"/>
                  <a:satMod val="14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63500"/>
          </a:effectLst>
          <a:scene3d>
            <a:camera prst="isometricLeftDown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78304" y="2623773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787053">
            <a:off x="901796" y="134581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7252" y="1558236"/>
            <a:ext cx="8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atoms</a:t>
            </a:r>
            <a:endParaRPr lang="en-US" sz="1200" dirty="0">
              <a:latin typeface="cmbx12" panose="020B0500000000000000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633913" y="1922366"/>
                <a:ext cx="1482512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Atom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13" y="1922366"/>
                <a:ext cx="1482512" cy="29181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66857" y="3871896"/>
                <a:ext cx="1449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Probe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57" y="3871896"/>
                <a:ext cx="1449568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1807636">
            <a:off x="2833798" y="2483215"/>
            <a:ext cx="9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Camera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07636">
            <a:off x="2833798" y="326828"/>
            <a:ext cx="9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Camera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20683574">
            <a:off x="876305" y="3215286"/>
            <a:ext cx="852497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20787053">
            <a:off x="901797" y="3353397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15169" y="977843"/>
            <a:ext cx="329144" cy="3608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4655969" y="56688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-10800000">
            <a:off x="4670833" y="577480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 flipV="1">
            <a:off x="4665301" y="153682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21600000">
            <a:off x="4665302" y="1543501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12087" y="550930"/>
            <a:ext cx="52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06073" y="3197336"/>
            <a:ext cx="324442" cy="462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V="1">
            <a:off x="4655969" y="2878772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-10800000">
            <a:off x="4670834" y="2889368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0800000" flipV="1">
            <a:off x="4665302" y="377406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21600000">
            <a:off x="4665302" y="3771410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924486" y="2778842"/>
            <a:ext cx="52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0"/>
            <a:endCxn id="56" idx="0"/>
          </p:cNvCxnSpPr>
          <p:nvPr/>
        </p:nvCxnSpPr>
        <p:spPr>
          <a:xfrm flipV="1">
            <a:off x="6176863" y="3081392"/>
            <a:ext cx="5531" cy="6900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1267498">
            <a:off x="4606907" y="132138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1267498">
            <a:off x="4606907" y="3566228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5448003" y="1926014"/>
                <a:ext cx="1482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003" y="1926014"/>
                <a:ext cx="1482512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435604" y="3871895"/>
                <a:ext cx="1482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4" y="3871895"/>
                <a:ext cx="1482512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5719000" y="2635618"/>
            <a:ext cx="205486" cy="28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mbx12" panose="020B0500000000000000" pitchFamily="34" charset="0"/>
              </a:rPr>
              <a:t>z</a:t>
            </a:r>
            <a:endParaRPr lang="en-US" sz="1200" dirty="0">
              <a:solidFill>
                <a:schemeClr val="tx1"/>
              </a:solidFill>
              <a:latin typeface="cmbx12" panose="020B0500000000000000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19000" y="398982"/>
            <a:ext cx="205486" cy="28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mbx12" panose="020B0500000000000000" pitchFamily="34" charset="0"/>
              </a:rPr>
              <a:t>z</a:t>
            </a:r>
            <a:endParaRPr lang="en-US" sz="1200" dirty="0">
              <a:solidFill>
                <a:schemeClr val="tx1"/>
              </a:solidFill>
              <a:latin typeface="cmbx12" panose="020B0500000000000000" pitchFamily="34" charset="0"/>
            </a:endParaRPr>
          </a:p>
        </p:txBody>
      </p:sp>
      <p:cxnSp>
        <p:nvCxnSpPr>
          <p:cNvPr id="81" name="Curved Connector 80"/>
          <p:cNvCxnSpPr>
            <a:stCxn id="28" idx="1"/>
          </p:cNvCxnSpPr>
          <p:nvPr/>
        </p:nvCxnSpPr>
        <p:spPr>
          <a:xfrm rot="16200000" flipV="1">
            <a:off x="5894217" y="861528"/>
            <a:ext cx="66918" cy="271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5400000" flipH="1" flipV="1">
            <a:off x="6133138" y="792861"/>
            <a:ext cx="264672" cy="157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8" idx="6"/>
          </p:cNvCxnSpPr>
          <p:nvPr/>
        </p:nvCxnSpPr>
        <p:spPr>
          <a:xfrm>
            <a:off x="6344313" y="1158250"/>
            <a:ext cx="370646" cy="12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H="1">
            <a:off x="6112750" y="1374442"/>
            <a:ext cx="231077" cy="111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5903054" y="1165825"/>
            <a:ext cx="55811" cy="239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V="1">
            <a:off x="6496176" y="3084541"/>
            <a:ext cx="66918" cy="271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5400000" flipH="1" flipV="1">
            <a:off x="6785780" y="3030241"/>
            <a:ext cx="264672" cy="157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6907635" y="3525451"/>
            <a:ext cx="370646" cy="12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H="1">
            <a:off x="6703642" y="3700688"/>
            <a:ext cx="231077" cy="111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5400000">
            <a:off x="6511727" y="3474271"/>
            <a:ext cx="55811" cy="239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6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25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cmbx12</vt:lpstr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Genkina, Dina</dc:creator>
  <cp:lastModifiedBy>Genkina, Dina</cp:lastModifiedBy>
  <cp:revision>11</cp:revision>
  <dcterms:created xsi:type="dcterms:W3CDTF">2015-02-10T21:14:54Z</dcterms:created>
  <dcterms:modified xsi:type="dcterms:W3CDTF">2015-02-11T20:47:53Z</dcterms:modified>
</cp:coreProperties>
</file>