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D4D2-66C3-418C-BDA4-D79E1CD7FD7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361386" y="2009105"/>
            <a:ext cx="5486400" cy="3086100"/>
            <a:chOff x="3361386" y="2009105"/>
            <a:chExt cx="5486400" cy="3086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386" y="2009105"/>
              <a:ext cx="5486400" cy="30861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7735019" y="2495909"/>
              <a:ext cx="11502" cy="2127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740770" y="2495909"/>
              <a:ext cx="425570" cy="1063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57645" y="2602301"/>
              <a:ext cx="2708696" cy="301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71426" y="2617397"/>
              <a:ext cx="34548" cy="121848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6695" y="3757457"/>
              <a:ext cx="1449279" cy="671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756695" y="3757456"/>
              <a:ext cx="74762" cy="63626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305909" y="2617397"/>
              <a:ext cx="2876" cy="151178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05909" y="3225690"/>
              <a:ext cx="71887" cy="116803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405887" y="2632493"/>
              <a:ext cx="51758" cy="154621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870385" y="4144274"/>
              <a:ext cx="1535502" cy="34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72619" y="2579297"/>
              <a:ext cx="1351472" cy="3810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772619" y="2617397"/>
              <a:ext cx="97766" cy="152687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284807" y="2363372"/>
              <a:ext cx="75364" cy="199368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284807" y="2363372"/>
              <a:ext cx="357161" cy="9587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616129" y="2442713"/>
              <a:ext cx="253041" cy="200851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869170" y="4451230"/>
              <a:ext cx="319179" cy="391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7179661" y="2355115"/>
              <a:ext cx="25880" cy="21009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 rot="5028046">
              <a:off x="5554366" y="3889369"/>
              <a:ext cx="589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Probe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15982388">
              <a:off x="6835354" y="401104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Pump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004782">
              <a:off x="6718106" y="3178957"/>
              <a:ext cx="738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Rb</a:t>
              </a:r>
              <a:r>
                <a:rPr lang="en-US" sz="1200" dirty="0" smtClean="0">
                  <a:solidFill>
                    <a:schemeClr val="bg1"/>
                  </a:solidFill>
                </a:rPr>
                <a:t> vapor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6353577">
              <a:off x="5878721" y="3331737"/>
              <a:ext cx="729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0</a:t>
              </a:r>
              <a:r>
                <a:rPr lang="en-US" sz="1200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sz="1200" dirty="0" smtClean="0">
                  <a:solidFill>
                    <a:schemeClr val="bg1"/>
                  </a:solidFill>
                </a:rPr>
                <a:t> order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5147211">
              <a:off x="6083876" y="3634895"/>
              <a:ext cx="713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1</a:t>
              </a:r>
              <a:r>
                <a:rPr lang="en-US" sz="1200" baseline="30000" dirty="0" smtClean="0">
                  <a:solidFill>
                    <a:srgbClr val="00B050"/>
                  </a:solidFill>
                </a:rPr>
                <a:t>st</a:t>
              </a:r>
              <a:r>
                <a:rPr lang="en-US" sz="1200" dirty="0" smtClean="0">
                  <a:solidFill>
                    <a:srgbClr val="00B050"/>
                  </a:solidFill>
                </a:rPr>
                <a:t> order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62373" y="4417857"/>
              <a:ext cx="1091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Photodetector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79937" y="2373452"/>
              <a:ext cx="1315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To beat note locks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4711797" y="2940860"/>
              <a:ext cx="50703" cy="122063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6200000">
              <a:off x="3831394" y="3331736"/>
              <a:ext cx="1490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Former soliton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02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eN7yhfS2AOzMujJ9-Cmz6IOFUH5_drVFJzPLQEsBsdpeEdlKlvc2z8KmKAWUWydipfrenh-kQ528XPDiL1oEMJ6c5-bSUDE8RJ36IemTtdZyyJ7ykiUafX3daxlyzhyS0f3Vze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62" y="1551598"/>
            <a:ext cx="5486400" cy="37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3249" y="850005"/>
            <a:ext cx="5538217" cy="1712891"/>
            <a:chOff x="1509740" y="838644"/>
            <a:chExt cx="6990316" cy="205910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086376" y="2884868"/>
              <a:ext cx="10972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3487297" y="2884868"/>
              <a:ext cx="594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85298" y="2884868"/>
              <a:ext cx="932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621627" y="2884868"/>
              <a:ext cx="23957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27417" y="2524259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~12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5458" y="2524258"/>
              <a:ext cx="64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6.5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4676" y="2524257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4628" y="2524257"/>
              <a:ext cx="816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26.15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17355" y="1983345"/>
              <a:ext cx="482701" cy="486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96247" y="1571223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16354" y="1584100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54972" y="1571221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77626" y="1571222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119" y="1210610"/>
              <a:ext cx="822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10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7397" y="1216947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3139" y="1210610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25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9740" y="838644"/>
              <a:ext cx="856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 lens: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40 cm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cylindrical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5904" y="16195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1939" y="119680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First, as it basically is now (BEC at 1400 mm on the horizontal axis)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60788" y="1926236"/>
            <a:ext cx="5486400" cy="6262791"/>
            <a:chOff x="885539" y="-33107"/>
            <a:chExt cx="5486400" cy="6262791"/>
          </a:xfrm>
        </p:grpSpPr>
        <p:pic>
          <p:nvPicPr>
            <p:cNvPr id="2" name="image58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85539" y="-5"/>
              <a:ext cx="5486400" cy="3123053"/>
            </a:xfrm>
            <a:prstGeom prst="rect">
              <a:avLst/>
            </a:prstGeom>
            <a:ln/>
          </p:spPr>
        </p:pic>
        <p:pic>
          <p:nvPicPr>
            <p:cNvPr id="4" name="image230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85539" y="3106631"/>
              <a:ext cx="5486400" cy="3123053"/>
            </a:xfrm>
            <a:prstGeom prst="rect">
              <a:avLst/>
            </a:prstGeom>
            <a:ln/>
          </p:spPr>
        </p:pic>
        <p:cxnSp>
          <p:nvCxnSpPr>
            <p:cNvPr id="6" name="Straight Connector 5"/>
            <p:cNvCxnSpPr/>
            <p:nvPr/>
          </p:nvCxnSpPr>
          <p:spPr>
            <a:xfrm>
              <a:off x="4586068" y="281354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86068" y="3395029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5400000">
              <a:off x="4423042" y="463163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423042" y="3586216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5539" y="-33107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5539" y="296813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3295" y="5871879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with the addition of a 750 mm lens 120 mm from the first lens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4" y="1308299"/>
            <a:ext cx="5486400" cy="4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00212"/>
            <a:ext cx="4876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18541" y="595424"/>
            <a:ext cx="5029200" cy="3781425"/>
            <a:chOff x="2918541" y="595424"/>
            <a:chExt cx="5029200" cy="3781425"/>
          </a:xfrm>
        </p:grpSpPr>
        <p:pic>
          <p:nvPicPr>
            <p:cNvPr id="2050" name="Picture 2" descr="BEC &#10;L, : 83mm &#10;La: 500mm &#10;dichroic filter &#10;9.5cm &#10;19.4cm &#10;15.4 cm &#10;Raman D &#10;Raman &#10;SLM &#10;7 cm &#10;up-going probe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541" y="595424"/>
              <a:ext cx="5029200" cy="378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6504086" y="2923759"/>
              <a:ext cx="1426257" cy="849746"/>
              <a:chOff x="6504086" y="2923759"/>
              <a:chExt cx="1426257" cy="84974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6851559" y="3271746"/>
                <a:ext cx="0" cy="694946"/>
              </a:xfrm>
              <a:prstGeom prst="line">
                <a:avLst/>
              </a:prstGeom>
              <a:ln w="28575">
                <a:solidFill>
                  <a:srgbClr val="F14A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/>
              <p:cNvCxnSpPr/>
              <p:nvPr/>
            </p:nvCxnSpPr>
            <p:spPr>
              <a:xfrm flipH="1">
                <a:off x="7070501" y="3425775"/>
                <a:ext cx="309093" cy="334851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7199289" y="3632098"/>
                <a:ext cx="45719" cy="141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175008" y="2923759"/>
                <a:ext cx="7553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kinematic </a:t>
                </a:r>
              </a:p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base</a:t>
                </a:r>
              </a:p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mirror</a:t>
                </a:r>
                <a:endParaRPr lang="en-US" sz="1000" dirty="0"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0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generated alternative text:&#10;Thoriabs AL2550 &#10;f=50mm, D=25mm &#10;3.85mm &#10;0.35&quot; &#10;—4.21 cm from atom &#10;to top of PCB &#10;BEC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78" y="1494687"/>
            <a:ext cx="42100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568" y="0"/>
            <a:ext cx="5286415" cy="6858000"/>
            <a:chOff x="1307568" y="0"/>
            <a:chExt cx="5286415" cy="6858000"/>
          </a:xfrm>
        </p:grpSpPr>
        <p:sp>
          <p:nvSpPr>
            <p:cNvPr id="3" name="Rectangle 2"/>
            <p:cNvSpPr/>
            <p:nvPr/>
          </p:nvSpPr>
          <p:spPr>
            <a:xfrm>
              <a:off x="1307568" y="0"/>
              <a:ext cx="528641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4.googleusercontent.com/LyoVyog5TAiy0nwpdBnmfpJuBdcyz9C4pI0qZZ206IvoMZMGOCeECjQMXTkBoWW4HRoKfu5T5XWT1Ak60vF8X3hVGLu_XB7sGlSdlWhNuLNVgxo17-eYDUQ8SFcQNTEpZRXsVZ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335" y="139839"/>
              <a:ext cx="5029200" cy="384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4.googleusercontent.com/b69V7eJdepobx9uR4Xtq8sadflVjGpRRFOd9-mW1z4kziY_h920PR3t_yABDsw-RdrfkPE32B28xwjeAu0wy8NMCmh73RDCc00_A8hy1Yuo85XOYENKbOX8fFSKmwQfetjEtBF7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335" y="4004710"/>
              <a:ext cx="5029200" cy="279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07568" y="6295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07568" y="3898153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5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18</cp:revision>
  <dcterms:created xsi:type="dcterms:W3CDTF">2018-12-19T20:50:31Z</dcterms:created>
  <dcterms:modified xsi:type="dcterms:W3CDTF">2019-01-23T04:24:39Z</dcterms:modified>
</cp:coreProperties>
</file>