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312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73481" y="1245141"/>
            <a:ext cx="5794247" cy="2947480"/>
            <a:chOff x="1073481" y="1245141"/>
            <a:chExt cx="5794247" cy="2947480"/>
          </a:xfrm>
        </p:grpSpPr>
        <p:sp>
          <p:nvSpPr>
            <p:cNvPr id="9" name="Rectangle 8"/>
            <p:cNvSpPr/>
            <p:nvPr/>
          </p:nvSpPr>
          <p:spPr>
            <a:xfrm>
              <a:off x="1073481" y="1245141"/>
              <a:ext cx="5794247" cy="2947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83209" y="1548680"/>
              <a:ext cx="5533093" cy="2424096"/>
              <a:chOff x="1083209" y="1548680"/>
              <a:chExt cx="5533093" cy="24240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24B9D5A6-A9C0-4FBB-A2A4-6A9AA289A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209" y="1789192"/>
                <a:ext cx="2926080" cy="218358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7BEDA76B-D708-4F98-85C7-7806D7052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" t="6151" r="8519" b="713"/>
              <a:stretch/>
            </p:blipFill>
            <p:spPr>
              <a:xfrm>
                <a:off x="3949430" y="1825678"/>
                <a:ext cx="2666872" cy="2094569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83209" y="1548680"/>
                <a:ext cx="8595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 5 sites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49430" y="1548680"/>
                <a:ext cx="944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 41 sites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9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4</cp:revision>
  <dcterms:created xsi:type="dcterms:W3CDTF">2019-01-17T18:30:08Z</dcterms:created>
  <dcterms:modified xsi:type="dcterms:W3CDTF">2019-01-19T02:23:53Z</dcterms:modified>
</cp:coreProperties>
</file>