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18" d="100"/>
          <a:sy n="118" d="100"/>
        </p:scale>
        <p:origin x="-390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6318-33F7-47A0-96CE-C2B4362E845B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9E98-2351-4EB8-A587-A11C55FE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6318-33F7-47A0-96CE-C2B4362E845B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9E98-2351-4EB8-A587-A11C55FE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5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6318-33F7-47A0-96CE-C2B4362E845B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9E98-2351-4EB8-A587-A11C55FE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5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6318-33F7-47A0-96CE-C2B4362E845B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9E98-2351-4EB8-A587-A11C55FE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2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6318-33F7-47A0-96CE-C2B4362E845B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9E98-2351-4EB8-A587-A11C55FE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0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6318-33F7-47A0-96CE-C2B4362E845B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9E98-2351-4EB8-A587-A11C55FE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7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6318-33F7-47A0-96CE-C2B4362E845B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9E98-2351-4EB8-A587-A11C55FE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6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6318-33F7-47A0-96CE-C2B4362E845B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9E98-2351-4EB8-A587-A11C55FE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7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6318-33F7-47A0-96CE-C2B4362E845B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9E98-2351-4EB8-A587-A11C55FE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5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6318-33F7-47A0-96CE-C2B4362E845B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9E98-2351-4EB8-A587-A11C55FE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6318-33F7-47A0-96CE-C2B4362E845B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9E98-2351-4EB8-A587-A11C55FE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7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86318-33F7-47A0-96CE-C2B4362E845B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A9E98-2351-4EB8-A587-A11C55FE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983346" y="78012"/>
            <a:ext cx="5486400" cy="4239758"/>
            <a:chOff x="1983346" y="78012"/>
            <a:chExt cx="5486400" cy="423975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2ACE3AD8-0F6B-4637-A6D3-FE6791EAE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266" r="10960"/>
            <a:stretch/>
          </p:blipFill>
          <p:spPr>
            <a:xfrm>
              <a:off x="1983346" y="78012"/>
              <a:ext cx="5486400" cy="423975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250969">
              <a:off x="6006662" y="2034489"/>
              <a:ext cx="1232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Zeeman slower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21151419">
              <a:off x="4235003" y="262185"/>
              <a:ext cx="181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Attic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75566" y="2745373"/>
              <a:ext cx="181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 floor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47035" y="4040771"/>
              <a:ext cx="181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Basement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07388" y="1366139"/>
              <a:ext cx="181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Balcony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31114" y="1712900"/>
              <a:ext cx="8629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Chamber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994053" y="1861168"/>
              <a:ext cx="1505119" cy="128731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5547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swooty</dc:creator>
  <cp:lastModifiedBy>swooty</cp:lastModifiedBy>
  <cp:revision>2</cp:revision>
  <dcterms:created xsi:type="dcterms:W3CDTF">2018-12-07T19:38:11Z</dcterms:created>
  <dcterms:modified xsi:type="dcterms:W3CDTF">2018-12-07T19:39:59Z</dcterms:modified>
</cp:coreProperties>
</file>