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DF53-58C8-4256-B654-ED3E0F5DA19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35C1-BB4E-4AFB-8CAA-0903B9100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-625m m &#10;Probe mirror &#10;Top Probe beam &#10;(40cm to PCB) &#10;100mm &#10;„200mm &#10;M2 flipper &#10;M, &#10;MOT flipper &#10;PCB &#10;(4.2cm to atom) &#10;1-275m m &#10;LY 100mm &#10;L ,50mm &#10;k, 300mm &#10;Camera &#10;MOTfib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76798"/>
            <a:ext cx="51720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</cp:revision>
  <dcterms:created xsi:type="dcterms:W3CDTF">2018-12-07T18:36:15Z</dcterms:created>
  <dcterms:modified xsi:type="dcterms:W3CDTF">2018-12-07T18:37:00Z</dcterms:modified>
</cp:coreProperties>
</file>