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36" d="100"/>
          <a:sy n="136" d="100"/>
        </p:scale>
        <p:origin x="-1782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1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7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7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06A0-2D27-4EED-8823-79499930175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0CF6-5CCD-4298-B5F4-BB03F98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13654" y="395416"/>
            <a:ext cx="6227805" cy="5004487"/>
            <a:chOff x="4213654" y="395416"/>
            <a:chExt cx="6227805" cy="5004487"/>
          </a:xfrm>
        </p:grpSpPr>
        <p:sp>
          <p:nvSpPr>
            <p:cNvPr id="2" name="Rectangle 1"/>
            <p:cNvSpPr/>
            <p:nvPr/>
          </p:nvSpPr>
          <p:spPr>
            <a:xfrm>
              <a:off x="4213654" y="395416"/>
              <a:ext cx="6227805" cy="5004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463094" y="651788"/>
              <a:ext cx="5844001" cy="4572001"/>
              <a:chOff x="4463094" y="651788"/>
              <a:chExt cx="5844001" cy="457200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091" t="4313" r="15387" b="50253"/>
              <a:stretch/>
            </p:blipFill>
            <p:spPr>
              <a:xfrm>
                <a:off x="4820695" y="651788"/>
                <a:ext cx="5486400" cy="4572001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 rot="1842234">
                <a:off x="9235858" y="4553401"/>
                <a:ext cx="9235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To 3-D MOT</a:t>
                </a:r>
                <a:endParaRPr lang="en-US" sz="12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266386" y="4901493"/>
                <a:ext cx="10468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Rotatable flag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902955" y="2278805"/>
                <a:ext cx="836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Gate valve</a:t>
                </a:r>
                <a:endParaRPr lang="en-US" sz="1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7022770">
                <a:off x="4724198" y="2948151"/>
                <a:ext cx="605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K oven</a:t>
                </a:r>
                <a:endParaRPr lang="en-US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54868" y="1008992"/>
                <a:ext cx="6890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/>
                  <a:t>Rb</a:t>
                </a:r>
                <a:r>
                  <a:rPr lang="en-US" sz="1200" dirty="0" smtClean="0"/>
                  <a:t> oven</a:t>
                </a:r>
                <a:endParaRPr lang="en-US" sz="12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874291" y="1343197"/>
                <a:ext cx="7841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Ion pump</a:t>
                </a:r>
                <a:endParaRPr lang="en-US" sz="12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63094" y="1565631"/>
                <a:ext cx="8755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Push beam</a:t>
                </a:r>
              </a:p>
              <a:p>
                <a:r>
                  <a:rPr lang="en-US" sz="1200" dirty="0" smtClean="0"/>
                  <a:t>optics</a:t>
                </a:r>
                <a:endParaRPr lang="en-US" sz="12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956448" y="3746893"/>
                <a:ext cx="4138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Cell</a:t>
                </a:r>
                <a:endParaRPr lang="en-US" sz="1200" dirty="0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7199586" y="1565631"/>
                <a:ext cx="756862" cy="71317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122883" y="4669010"/>
                <a:ext cx="12884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Mounting crosses</a:t>
                </a:r>
                <a:endParaRPr lang="en-US" sz="1200" dirty="0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7304690" y="4246179"/>
                <a:ext cx="651758" cy="5842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5906814" y="2937788"/>
                <a:ext cx="290050" cy="189261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158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30"/>
            <a:ext cx="12192000" cy="63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3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74274" y="1575163"/>
            <a:ext cx="5486400" cy="3079242"/>
            <a:chOff x="3174274" y="1575163"/>
            <a:chExt cx="5486400" cy="3079242"/>
          </a:xfrm>
        </p:grpSpPr>
        <p:grpSp>
          <p:nvGrpSpPr>
            <p:cNvPr id="24" name="Group 23"/>
            <p:cNvGrpSpPr/>
            <p:nvPr/>
          </p:nvGrpSpPr>
          <p:grpSpPr>
            <a:xfrm>
              <a:off x="3174274" y="1575163"/>
              <a:ext cx="5486400" cy="3079242"/>
              <a:chOff x="3174274" y="1575163"/>
              <a:chExt cx="5486400" cy="307924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74274" y="1575163"/>
                <a:ext cx="5486400" cy="3079242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5368625" y="1802674"/>
                <a:ext cx="6487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Clamps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225594" y="3398223"/>
                <a:ext cx="957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Mini </a:t>
                </a:r>
                <a:r>
                  <a:rPr lang="en-US" sz="1200" b="1" dirty="0" err="1" smtClean="0">
                    <a:solidFill>
                      <a:schemeClr val="bg1"/>
                    </a:solidFill>
                  </a:rPr>
                  <a:t>conflat</a:t>
                </a:r>
                <a:endParaRPr lang="en-US" sz="1200" b="1" dirty="0" smtClean="0">
                  <a:solidFill>
                    <a:schemeClr val="bg1"/>
                  </a:solidFill>
                </a:endParaRPr>
              </a:p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connector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" name="Straight Arrow Connector 5"/>
              <p:cNvCxnSpPr>
                <a:stCxn id="3" idx="3"/>
              </p:cNvCxnSpPr>
              <p:nvPr/>
            </p:nvCxnSpPr>
            <p:spPr>
              <a:xfrm>
                <a:off x="6017392" y="1941174"/>
                <a:ext cx="877481" cy="14572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3" idx="1"/>
              </p:cNvCxnSpPr>
              <p:nvPr/>
            </p:nvCxnSpPr>
            <p:spPr>
              <a:xfrm flipH="1">
                <a:off x="4697361" y="1941174"/>
                <a:ext cx="671264" cy="36601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7667595" y="2971923"/>
                <a:ext cx="9478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Rotatable</a:t>
                </a:r>
              </a:p>
              <a:p>
                <a:r>
                  <a:rPr lang="en-US" sz="1200" b="1" dirty="0">
                    <a:solidFill>
                      <a:schemeClr val="bg1"/>
                    </a:solidFill>
                  </a:rPr>
                  <a:t>m</a:t>
                </a:r>
                <a:r>
                  <a:rPr lang="en-US" sz="1200" b="1" dirty="0" smtClean="0">
                    <a:solidFill>
                      <a:schemeClr val="bg1"/>
                    </a:solidFill>
                  </a:rPr>
                  <a:t>ini </a:t>
                </a:r>
                <a:r>
                  <a:rPr lang="en-US" sz="1200" b="1" dirty="0" err="1" smtClean="0">
                    <a:solidFill>
                      <a:schemeClr val="bg1"/>
                    </a:solidFill>
                  </a:rPr>
                  <a:t>conflat</a:t>
                </a:r>
                <a:endParaRPr lang="en-US" sz="1200" b="1" dirty="0" smtClean="0">
                  <a:solidFill>
                    <a:schemeClr val="bg1"/>
                  </a:solidFill>
                </a:endParaRPr>
              </a:p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connector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32993" y="3582889"/>
                <a:ext cx="10135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Stainless Cell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47092" y="3490555"/>
                <a:ext cx="14457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AR coated windows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2" idx="0"/>
              </p:cNvCxnSpPr>
              <p:nvPr/>
            </p:nvCxnSpPr>
            <p:spPr>
              <a:xfrm flipH="1" flipV="1">
                <a:off x="5529155" y="3437951"/>
                <a:ext cx="10612" cy="14493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6555659" y="2452908"/>
                <a:ext cx="634180" cy="112998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555659" y="3021444"/>
                <a:ext cx="634180" cy="5614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/>
            <p:nvPr/>
          </p:nvCxnSpPr>
          <p:spPr>
            <a:xfrm flipH="1" flipV="1">
              <a:off x="7667595" y="2601532"/>
              <a:ext cx="421616" cy="412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8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122023" y="2037805"/>
            <a:ext cx="5486400" cy="3086100"/>
            <a:chOff x="3122023" y="2037805"/>
            <a:chExt cx="5486400" cy="30861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2023" y="2037805"/>
              <a:ext cx="5486400" cy="30861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5480948" y="2037805"/>
              <a:ext cx="8363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</a:rPr>
                <a:t>biasZ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coils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04521" y="4315219"/>
              <a:ext cx="8523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Quad coils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61439" y="3350020"/>
              <a:ext cx="1229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Retro-reflection 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</a:rPr>
                <a:t>mirrors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4521" y="3350021"/>
              <a:ext cx="90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Quarter </a:t>
              </a:r>
            </a:p>
            <a:p>
              <a:r>
                <a:rPr lang="en-US" sz="1200" b="1" dirty="0" err="1" smtClean="0">
                  <a:solidFill>
                    <a:schemeClr val="bg1"/>
                  </a:solidFill>
                </a:rPr>
                <a:t>waveplates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3" idx="3"/>
            </p:cNvCxnSpPr>
            <p:nvPr/>
          </p:nvCxnSpPr>
          <p:spPr>
            <a:xfrm>
              <a:off x="6317267" y="2176305"/>
              <a:ext cx="2041122" cy="13849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4146997" y="2176305"/>
              <a:ext cx="1333951" cy="13849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4844662" y="3245762"/>
              <a:ext cx="889049" cy="14168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59441" y="3697860"/>
              <a:ext cx="727714" cy="89435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0"/>
            </p:cNvCxnSpPr>
            <p:nvPr/>
          </p:nvCxnSpPr>
          <p:spPr>
            <a:xfrm flipH="1" flipV="1">
              <a:off x="7337828" y="3697860"/>
              <a:ext cx="792868" cy="61735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7286275" y="4102203"/>
              <a:ext cx="844420" cy="1898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1"/>
            </p:cNvCxnSpPr>
            <p:nvPr/>
          </p:nvCxnSpPr>
          <p:spPr>
            <a:xfrm flipH="1" flipV="1">
              <a:off x="7018986" y="3420861"/>
              <a:ext cx="685535" cy="15999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1"/>
            </p:cNvCxnSpPr>
            <p:nvPr/>
          </p:nvCxnSpPr>
          <p:spPr>
            <a:xfrm flipH="1">
              <a:off x="5630679" y="3580854"/>
              <a:ext cx="2073842" cy="85137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38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206840" y="2343957"/>
            <a:ext cx="5486400" cy="3086100"/>
            <a:chOff x="3206840" y="2343957"/>
            <a:chExt cx="5486400" cy="30861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840" y="2343957"/>
              <a:ext cx="5486400" cy="30861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703448" y="3119268"/>
              <a:ext cx="8523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Quad coils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5806059" y="3411120"/>
              <a:ext cx="208183" cy="44428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241423" y="2650262"/>
              <a:ext cx="8395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</a:rPr>
                <a:t>BiasZ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coils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585641" y="2927261"/>
              <a:ext cx="66355" cy="30940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50174" y="2350003"/>
              <a:ext cx="803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Ion pump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9303" y="4480808"/>
              <a:ext cx="580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Ovens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01190" y="3460254"/>
              <a:ext cx="889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Push beam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</a:rPr>
                <a:t>optics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22807" y="4342308"/>
              <a:ext cx="10352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Test chamber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4099538" y="4145508"/>
              <a:ext cx="169808" cy="28482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5986151" y="3403763"/>
              <a:ext cx="14922" cy="32212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9" idx="2"/>
            </p:cNvCxnSpPr>
            <p:nvPr/>
          </p:nvCxnSpPr>
          <p:spPr>
            <a:xfrm flipH="1">
              <a:off x="5469832" y="2927261"/>
              <a:ext cx="1191354" cy="35158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0"/>
            </p:cNvCxnSpPr>
            <p:nvPr/>
          </p:nvCxnSpPr>
          <p:spPr>
            <a:xfrm flipH="1" flipV="1">
              <a:off x="6969303" y="4430333"/>
              <a:ext cx="290400" cy="5047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0"/>
            </p:cNvCxnSpPr>
            <p:nvPr/>
          </p:nvCxnSpPr>
          <p:spPr>
            <a:xfrm flipH="1" flipV="1">
              <a:off x="6732755" y="4037528"/>
              <a:ext cx="526948" cy="44328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995868" y="4475948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Flag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66241" y="3939157"/>
              <a:ext cx="851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Gate valve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8" idx="0"/>
            </p:cNvCxnSpPr>
            <p:nvPr/>
          </p:nvCxnSpPr>
          <p:spPr>
            <a:xfrm flipV="1">
              <a:off x="5217243" y="4287920"/>
              <a:ext cx="37778" cy="18802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559402" y="3598754"/>
              <a:ext cx="284139" cy="4343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549161" y="4522114"/>
              <a:ext cx="801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Periscope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</a:rPr>
                <a:t>mirror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92536" y="2788004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Retro-reflection</a:t>
              </a:r>
            </a:p>
            <a:p>
              <a:r>
                <a:rPr lang="en-US" sz="1200" b="1" dirty="0" smtClean="0">
                  <a:solidFill>
                    <a:schemeClr val="bg1"/>
                  </a:solidFill>
                </a:rPr>
                <a:t>mirrors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5743741" y="4430333"/>
              <a:ext cx="148344" cy="18411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6044086" y="3204260"/>
              <a:ext cx="749344" cy="37415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6328374" y="3204260"/>
              <a:ext cx="465056" cy="74804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18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swooty</dc:creator>
  <cp:lastModifiedBy>swooty</cp:lastModifiedBy>
  <cp:revision>14</cp:revision>
  <dcterms:created xsi:type="dcterms:W3CDTF">2018-12-14T22:10:20Z</dcterms:created>
  <dcterms:modified xsi:type="dcterms:W3CDTF">2019-01-23T15:14:51Z</dcterms:modified>
</cp:coreProperties>
</file>