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9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1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B395-B2AF-47FC-B2A2-A64EFE2ECD2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6C09-0839-4400-88CE-6A3100B1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3656" y="1545465"/>
            <a:ext cx="5962919" cy="3438659"/>
            <a:chOff x="3013656" y="1545465"/>
            <a:chExt cx="5962919" cy="3438659"/>
          </a:xfrm>
        </p:grpSpPr>
        <p:sp>
          <p:nvSpPr>
            <p:cNvPr id="2" name="Rectangle 1"/>
            <p:cNvSpPr/>
            <p:nvPr/>
          </p:nvSpPr>
          <p:spPr>
            <a:xfrm>
              <a:off x="3013656" y="1545465"/>
              <a:ext cx="5962919" cy="3438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25171" y="1678454"/>
              <a:ext cx="5486400" cy="3087301"/>
              <a:chOff x="3225171" y="1678454"/>
              <a:chExt cx="5486400" cy="308730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5171" y="1961789"/>
                <a:ext cx="5486400" cy="280396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225171" y="1695533"/>
                <a:ext cx="406671" cy="28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798799" y="1678454"/>
                <a:ext cx="406671" cy="28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477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4</cp:revision>
  <dcterms:created xsi:type="dcterms:W3CDTF">2018-12-05T21:34:28Z</dcterms:created>
  <dcterms:modified xsi:type="dcterms:W3CDTF">2019-01-23T15:15:40Z</dcterms:modified>
</cp:coreProperties>
</file>