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-2388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06A0-2D27-4EED-8823-79499930175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463094" y="651788"/>
            <a:ext cx="5844001" cy="4572001"/>
            <a:chOff x="4463094" y="651788"/>
            <a:chExt cx="5844001" cy="4572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91" t="4313" r="15387" b="50253"/>
            <a:stretch/>
          </p:blipFill>
          <p:spPr>
            <a:xfrm>
              <a:off x="4820695" y="651788"/>
              <a:ext cx="5486400" cy="4572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842234">
              <a:off x="9235858" y="4553401"/>
              <a:ext cx="923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 3-D MOT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66386" y="4862856"/>
              <a:ext cx="1046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Rotatable flag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02955" y="2278805"/>
              <a:ext cx="836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Gate valve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7022770">
              <a:off x="4724198" y="2948151"/>
              <a:ext cx="605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 oven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54868" y="1008992"/>
              <a:ext cx="689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Rb</a:t>
              </a:r>
              <a:r>
                <a:rPr lang="en-US" sz="1200" dirty="0" smtClean="0"/>
                <a:t> oven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74291" y="1343197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Ion pump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94" y="1565631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Push beam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6448" y="3746893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Cell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7199586" y="1565631"/>
              <a:ext cx="756862" cy="713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22883" y="4669010"/>
              <a:ext cx="1288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Mounting crosses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304690" y="4246179"/>
              <a:ext cx="651758" cy="5842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906814" y="2937788"/>
              <a:ext cx="290050" cy="18926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58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30"/>
            <a:ext cx="12192000" cy="63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174274" y="1575163"/>
            <a:ext cx="5486400" cy="3079242"/>
            <a:chOff x="3174274" y="1575163"/>
            <a:chExt cx="5486400" cy="30792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274" y="1575163"/>
              <a:ext cx="5486400" cy="307924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368625" y="1802674"/>
              <a:ext cx="63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Clamps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25594" y="3398223"/>
              <a:ext cx="932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Mini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conflat</a:t>
              </a:r>
              <a:endParaRPr lang="en-US" sz="1200" dirty="0" smtClean="0">
                <a:solidFill>
                  <a:srgbClr val="FF0000"/>
                </a:solidFill>
              </a:endParaRPr>
            </a:p>
            <a:p>
              <a:r>
                <a:rPr lang="en-US" sz="1200" dirty="0" smtClean="0">
                  <a:solidFill>
                    <a:srgbClr val="FF0000"/>
                  </a:solidFill>
                </a:rPr>
                <a:t>connector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3"/>
            </p:cNvCxnSpPr>
            <p:nvPr/>
          </p:nvCxnSpPr>
          <p:spPr>
            <a:xfrm>
              <a:off x="6007774" y="1941174"/>
              <a:ext cx="887099" cy="1457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" idx="1"/>
            </p:cNvCxnSpPr>
            <p:nvPr/>
          </p:nvCxnSpPr>
          <p:spPr>
            <a:xfrm flipH="1">
              <a:off x="4697361" y="1941174"/>
              <a:ext cx="671264" cy="3660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00168" y="2791618"/>
              <a:ext cx="924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Rotatable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m</a:t>
              </a:r>
              <a:r>
                <a:rPr lang="en-US" sz="1200" dirty="0" smtClean="0">
                  <a:solidFill>
                    <a:srgbClr val="FF0000"/>
                  </a:solidFill>
                </a:rPr>
                <a:t>ini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conflat</a:t>
              </a:r>
              <a:endParaRPr lang="en-US" sz="1200" dirty="0" smtClean="0">
                <a:solidFill>
                  <a:srgbClr val="FF0000"/>
                </a:solidFill>
              </a:endParaRPr>
            </a:p>
            <a:p>
              <a:r>
                <a:rPr lang="en-US" sz="1200" dirty="0" smtClean="0">
                  <a:solidFill>
                    <a:srgbClr val="FF0000"/>
                  </a:solidFill>
                </a:rPr>
                <a:t>connector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2993" y="3582889"/>
              <a:ext cx="992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Stainless Cell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47092" y="3490555"/>
              <a:ext cx="1411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AR coated windows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V="1">
              <a:off x="5529155" y="3437950"/>
              <a:ext cx="0" cy="1449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555659" y="2452908"/>
              <a:ext cx="634180" cy="11299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555659" y="3021444"/>
              <a:ext cx="634180" cy="56144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8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23" y="2037805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5</cp:revision>
  <dcterms:created xsi:type="dcterms:W3CDTF">2018-12-14T22:10:20Z</dcterms:created>
  <dcterms:modified xsi:type="dcterms:W3CDTF">2018-12-14T22:48:27Z</dcterms:modified>
</cp:coreProperties>
</file>