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8" d="100"/>
          <a:sy n="98" d="100"/>
        </p:scale>
        <p:origin x="-312" y="-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122C-62AD-488D-AB4F-F7EDDEE4DA82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3449-8574-4C12-A4F7-5596E413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3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122C-62AD-488D-AB4F-F7EDDEE4DA82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3449-8574-4C12-A4F7-5596E413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4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122C-62AD-488D-AB4F-F7EDDEE4DA82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3449-8574-4C12-A4F7-5596E413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7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122C-62AD-488D-AB4F-F7EDDEE4DA82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3449-8574-4C12-A4F7-5596E413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0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122C-62AD-488D-AB4F-F7EDDEE4DA82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3449-8574-4C12-A4F7-5596E413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8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122C-62AD-488D-AB4F-F7EDDEE4DA82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3449-8574-4C12-A4F7-5596E413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6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122C-62AD-488D-AB4F-F7EDDEE4DA82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3449-8574-4C12-A4F7-5596E413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3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122C-62AD-488D-AB4F-F7EDDEE4DA82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3449-8574-4C12-A4F7-5596E413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9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122C-62AD-488D-AB4F-F7EDDEE4DA82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3449-8574-4C12-A4F7-5596E413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3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122C-62AD-488D-AB4F-F7EDDEE4DA82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3449-8574-4C12-A4F7-5596E413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2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122C-62AD-488D-AB4F-F7EDDEE4DA82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3449-8574-4C12-A4F7-5596E413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5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8122C-62AD-488D-AB4F-F7EDDEE4DA82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33449-8574-4C12-A4F7-5596E413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8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83209" y="1548680"/>
            <a:ext cx="5533093" cy="2424096"/>
            <a:chOff x="1083209" y="1548680"/>
            <a:chExt cx="5533093" cy="2424096"/>
          </a:xfrm>
        </p:grpSpPr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24B9D5A6-A9C0-4FBB-A2A4-6A9AA289A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209" y="1789192"/>
              <a:ext cx="2926080" cy="2183584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7BEDA76B-D708-4F98-85C7-7806D705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6" t="6153" r="8519"/>
            <a:stretch/>
          </p:blipFill>
          <p:spPr>
            <a:xfrm>
              <a:off x="3949430" y="1825679"/>
              <a:ext cx="2666872" cy="211060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083209" y="1548680"/>
              <a:ext cx="8595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(a) 5 sites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49430" y="1548680"/>
              <a:ext cx="9444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(b) 41 sites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9975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swooty</dc:creator>
  <cp:lastModifiedBy>swooty</cp:lastModifiedBy>
  <cp:revision>1</cp:revision>
  <dcterms:created xsi:type="dcterms:W3CDTF">2019-01-17T18:30:08Z</dcterms:created>
  <dcterms:modified xsi:type="dcterms:W3CDTF">2019-01-17T18:32:31Z</dcterms:modified>
</cp:coreProperties>
</file>