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762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5F89-9823-4B14-927B-9B46808E767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38FC-1A83-4661-80B5-A50501C3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244676" y="288581"/>
            <a:ext cx="5486400" cy="2073063"/>
            <a:chOff x="4244676" y="288581"/>
            <a:chExt cx="5486400" cy="2073063"/>
          </a:xfrm>
        </p:grpSpPr>
        <p:grpSp>
          <p:nvGrpSpPr>
            <p:cNvPr id="12" name="Group 11"/>
            <p:cNvGrpSpPr/>
            <p:nvPr/>
          </p:nvGrpSpPr>
          <p:grpSpPr>
            <a:xfrm>
              <a:off x="4244676" y="288581"/>
              <a:ext cx="5486400" cy="1803032"/>
              <a:chOff x="4244676" y="288581"/>
              <a:chExt cx="5486400" cy="1803032"/>
            </a:xfrm>
          </p:grpSpPr>
          <p:pic>
            <p:nvPicPr>
              <p:cNvPr id="4" name="Picture 2" descr="Image result for bagel">
                <a:extLst>
                  <a:ext uri="{FF2B5EF4-FFF2-40B4-BE49-F238E27FC236}">
                    <a16:creationId xmlns:a16="http://schemas.microsoft.com/office/drawing/2014/main" xmlns="" id="{181AAAB8-5B5A-4945-8AC2-A87914E094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5268" r="7448" b="11297"/>
              <a:stretch/>
            </p:blipFill>
            <p:spPr bwMode="auto">
              <a:xfrm>
                <a:off x="6194117" y="309489"/>
                <a:ext cx="1725994" cy="1756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Related image">
                <a:extLst>
                  <a:ext uri="{FF2B5EF4-FFF2-40B4-BE49-F238E27FC236}">
                    <a16:creationId xmlns:a16="http://schemas.microsoft.com/office/drawing/2014/main" xmlns="" id="{DB4EF267-4714-47D9-A203-6E991CFC32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51" t="12553" r="4728" b="5162"/>
              <a:stretch/>
            </p:blipFill>
            <p:spPr bwMode="auto">
              <a:xfrm>
                <a:off x="7880342" y="314083"/>
                <a:ext cx="1850734" cy="1752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8" descr="Related image">
                <a:extLst>
                  <a:ext uri="{FF2B5EF4-FFF2-40B4-BE49-F238E27FC236}">
                    <a16:creationId xmlns:a16="http://schemas.microsoft.com/office/drawing/2014/main" xmlns="" id="{87DE4F70-4EF7-406F-A66F-E3F3AC3CA4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88" t="4083" r="4644"/>
              <a:stretch/>
            </p:blipFill>
            <p:spPr bwMode="auto">
              <a:xfrm>
                <a:off x="4244676" y="288581"/>
                <a:ext cx="1949441" cy="1803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13292" y="1992312"/>
                  <a:ext cx="812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292" y="1992312"/>
                  <a:ext cx="8122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631124" y="1992312"/>
                  <a:ext cx="812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124" y="1992312"/>
                  <a:ext cx="81221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399604" y="1992312"/>
                  <a:ext cx="812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604" y="1992312"/>
                  <a:ext cx="81221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34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066801"/>
            <a:ext cx="5486400" cy="28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1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33490" y="999783"/>
            <a:ext cx="2887898" cy="2320009"/>
            <a:chOff x="7512259" y="2772312"/>
            <a:chExt cx="2887898" cy="23200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89C71A4F-687C-47D3-8041-5F7412750565}"/>
                </a:ext>
              </a:extLst>
            </p:cNvPr>
            <p:cNvSpPr/>
            <p:nvPr/>
          </p:nvSpPr>
          <p:spPr>
            <a:xfrm>
              <a:off x="7666001" y="3284778"/>
              <a:ext cx="2734156" cy="12736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TopUp"/>
              <a:lightRig rig="threePt" dir="t"/>
            </a:scene3d>
            <a:sp3d extrusionH="127000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2AB5E73A-682D-4CE6-9EEA-EE0C30D8AC60}"/>
                </a:ext>
              </a:extLst>
            </p:cNvPr>
            <p:cNvCxnSpPr/>
            <p:nvPr/>
          </p:nvCxnSpPr>
          <p:spPr>
            <a:xfrm flipV="1">
              <a:off x="9032576" y="2772312"/>
              <a:ext cx="0" cy="11053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49C4ACA9-5C95-4CC1-9250-8F9BF08B9DEE}"/>
                    </a:ext>
                  </a:extLst>
                </p:cNvPr>
                <p:cNvSpPr txBox="1"/>
                <p:nvPr/>
              </p:nvSpPr>
              <p:spPr>
                <a:xfrm>
                  <a:off x="8690932" y="2955639"/>
                  <a:ext cx="261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9C4ACA9-5C95-4CC1-9250-8F9BF08B9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0932" y="2955639"/>
                  <a:ext cx="26125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CA638D3E-F535-49FB-8EEE-AA371D2563B1}"/>
                </a:ext>
              </a:extLst>
            </p:cNvPr>
            <p:cNvCxnSpPr/>
            <p:nvPr/>
          </p:nvCxnSpPr>
          <p:spPr>
            <a:xfrm flipV="1">
              <a:off x="7512259" y="4499294"/>
              <a:ext cx="582804" cy="3742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61422DE1-2CBA-4E5C-A13D-626BD6BE258D}"/>
                    </a:ext>
                  </a:extLst>
                </p:cNvPr>
                <p:cNvSpPr txBox="1"/>
                <p:nvPr/>
              </p:nvSpPr>
              <p:spPr>
                <a:xfrm>
                  <a:off x="7608223" y="4722989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1422DE1-2CBA-4E5C-A13D-626BD6BE2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223" y="4722989"/>
                  <a:ext cx="3908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5181C67-D0BA-4BB9-8848-6B9CA1C634B2}"/>
                </a:ext>
              </a:extLst>
            </p:cNvPr>
            <p:cNvSpPr txBox="1"/>
            <p:nvPr/>
          </p:nvSpPr>
          <p:spPr>
            <a:xfrm>
              <a:off x="7666001" y="4038298"/>
              <a:ext cx="300082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9B05402-813D-42DC-958A-0F9C67A7C4FA}"/>
                </a:ext>
              </a:extLst>
            </p:cNvPr>
            <p:cNvSpPr txBox="1"/>
            <p:nvPr/>
          </p:nvSpPr>
          <p:spPr>
            <a:xfrm>
              <a:off x="8003965" y="3843427"/>
              <a:ext cx="300082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D07DC5E-FD44-411D-932A-9F7BDC0C2CE1}"/>
                </a:ext>
              </a:extLst>
            </p:cNvPr>
            <p:cNvSpPr txBox="1"/>
            <p:nvPr/>
          </p:nvSpPr>
          <p:spPr>
            <a:xfrm>
              <a:off x="8341929" y="3648554"/>
              <a:ext cx="300082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EFF3D56-B0A9-4779-99B7-472A14BBAD81}"/>
                </a:ext>
              </a:extLst>
            </p:cNvPr>
            <p:cNvSpPr txBox="1"/>
            <p:nvPr/>
          </p:nvSpPr>
          <p:spPr>
            <a:xfrm>
              <a:off x="8679893" y="3453681"/>
              <a:ext cx="300082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3A670C0-A9F0-4A90-B383-B90D1CAE8DAB}"/>
                </a:ext>
              </a:extLst>
            </p:cNvPr>
            <p:cNvSpPr txBox="1"/>
            <p:nvPr/>
          </p:nvSpPr>
          <p:spPr>
            <a:xfrm>
              <a:off x="9017857" y="3258808"/>
              <a:ext cx="300082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94760F6-FCD7-4EE9-A855-2FE2AE601DFE}"/>
                </a:ext>
              </a:extLst>
            </p:cNvPr>
            <p:cNvSpPr txBox="1"/>
            <p:nvPr/>
          </p:nvSpPr>
          <p:spPr>
            <a:xfrm>
              <a:off x="9355821" y="3063935"/>
              <a:ext cx="300082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02121CA-E42C-4890-9EC5-ACABA908A48B}"/>
                </a:ext>
              </a:extLst>
            </p:cNvPr>
            <p:cNvSpPr txBox="1"/>
            <p:nvPr/>
          </p:nvSpPr>
          <p:spPr>
            <a:xfrm>
              <a:off x="8386813" y="4445990"/>
              <a:ext cx="255198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83D5A57-7163-4401-BA82-4B390578E3EF}"/>
                </a:ext>
              </a:extLst>
            </p:cNvPr>
            <p:cNvSpPr txBox="1"/>
            <p:nvPr/>
          </p:nvSpPr>
          <p:spPr>
            <a:xfrm>
              <a:off x="9428599" y="3847913"/>
              <a:ext cx="255198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BDC5BB3-39DF-4188-A93D-56F4CF33B149}"/>
                </a:ext>
              </a:extLst>
            </p:cNvPr>
            <p:cNvSpPr txBox="1"/>
            <p:nvPr/>
          </p:nvSpPr>
          <p:spPr>
            <a:xfrm>
              <a:off x="9775860" y="3648554"/>
              <a:ext cx="255198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7C6C344-C93F-401A-B93D-DAFFCFB6E9A9}"/>
                </a:ext>
              </a:extLst>
            </p:cNvPr>
            <p:cNvSpPr txBox="1"/>
            <p:nvPr/>
          </p:nvSpPr>
          <p:spPr>
            <a:xfrm>
              <a:off x="10092694" y="3448813"/>
              <a:ext cx="255198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B68329B-27E3-44CA-8E9A-08008AF788D0}"/>
                </a:ext>
              </a:extLst>
            </p:cNvPr>
            <p:cNvSpPr txBox="1"/>
            <p:nvPr/>
          </p:nvSpPr>
          <p:spPr>
            <a:xfrm>
              <a:off x="9081337" y="4047272"/>
              <a:ext cx="255198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49705F0-CD3F-4F1D-9490-8537B5FE721B}"/>
                </a:ext>
              </a:extLst>
            </p:cNvPr>
            <p:cNvSpPr txBox="1"/>
            <p:nvPr/>
          </p:nvSpPr>
          <p:spPr>
            <a:xfrm>
              <a:off x="8734075" y="4246631"/>
              <a:ext cx="255198" cy="36933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18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143125"/>
            <a:ext cx="429768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415" y="1567992"/>
            <a:ext cx="5335169" cy="37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3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59" y="1110679"/>
            <a:ext cx="5486400" cy="37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408369" y="2099810"/>
            <a:ext cx="5669280" cy="2257042"/>
            <a:chOff x="1262743" y="2099810"/>
            <a:chExt cx="9593943" cy="3819525"/>
          </a:xfrm>
        </p:grpSpPr>
        <p:pic>
          <p:nvPicPr>
            <p:cNvPr id="2" name="Picture 2" descr="https://thiscondensedlife.files.wordpress.com/2015/09/abeffect.png">
              <a:extLst>
                <a:ext uri="{FF2B5EF4-FFF2-40B4-BE49-F238E27FC236}">
                  <a16:creationId xmlns:a16="http://schemas.microsoft.com/office/drawing/2014/main" xmlns="" id="{964829DF-A777-45AC-89BD-83282ACE0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710" y="2099810"/>
              <a:ext cx="5391150" cy="381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C786FE7B-3A89-4F02-A511-3A7C904BFEB3}"/>
                </a:ext>
              </a:extLst>
            </p:cNvPr>
            <p:cNvSpPr txBox="1"/>
            <p:nvPr/>
          </p:nvSpPr>
          <p:spPr>
            <a:xfrm>
              <a:off x="1262743" y="3824906"/>
              <a:ext cx="1919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phase electrons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ACEF45CC-A479-44DC-853F-4831A3B5C26B}"/>
                    </a:ext>
                  </a:extLst>
                </p:cNvPr>
                <p:cNvSpPr txBox="1"/>
                <p:nvPr/>
              </p:nvSpPr>
              <p:spPr>
                <a:xfrm>
                  <a:off x="8573860" y="3640240"/>
                  <a:ext cx="2282826" cy="656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Electrons out of phase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dirty="0"/>
                    <a:t>. 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EF45CC-A479-44DC-853F-4831A3B5C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860" y="3640240"/>
                  <a:ext cx="2282826" cy="6568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072" t="-9524" r="-7240" b="-238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187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7</cp:revision>
  <dcterms:created xsi:type="dcterms:W3CDTF">2019-01-14T17:53:03Z</dcterms:created>
  <dcterms:modified xsi:type="dcterms:W3CDTF">2019-01-14T22:25:50Z</dcterms:modified>
</cp:coreProperties>
</file>