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D4D2-66C3-418C-BDA4-D79E1CD7FD75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61386" y="2009105"/>
            <a:ext cx="5486400" cy="3086100"/>
            <a:chOff x="3361386" y="2009105"/>
            <a:chExt cx="5486400" cy="3086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386" y="2009105"/>
              <a:ext cx="5486400" cy="30861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7735019" y="2495909"/>
              <a:ext cx="11502" cy="2127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740770" y="2495909"/>
              <a:ext cx="425570" cy="1063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57645" y="2602301"/>
              <a:ext cx="2708696" cy="301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71426" y="2617397"/>
              <a:ext cx="34548" cy="121848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6695" y="3757457"/>
              <a:ext cx="1449279" cy="671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56695" y="3757456"/>
              <a:ext cx="74762" cy="6362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305909" y="2617397"/>
              <a:ext cx="2876" cy="151178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05909" y="3225690"/>
              <a:ext cx="71887" cy="116803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05887" y="2632493"/>
              <a:ext cx="51758" cy="154621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70385" y="4144274"/>
              <a:ext cx="1535502" cy="34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72619" y="2579297"/>
              <a:ext cx="1351472" cy="381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772619" y="2617397"/>
              <a:ext cx="97766" cy="15268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284807" y="2363372"/>
              <a:ext cx="75364" cy="19936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84807" y="2363372"/>
              <a:ext cx="357161" cy="9587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616129" y="2442713"/>
              <a:ext cx="253041" cy="200851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869170" y="4451230"/>
              <a:ext cx="319179" cy="391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7179661" y="2355115"/>
              <a:ext cx="25880" cy="21009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5028046">
              <a:off x="5554366" y="3889369"/>
              <a:ext cx="589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Probe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5982388">
              <a:off x="6835354" y="401104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Pump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004782">
              <a:off x="6718106" y="3178957"/>
              <a:ext cx="738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Rb</a:t>
              </a:r>
              <a:r>
                <a:rPr lang="en-US" sz="1200" dirty="0" smtClean="0">
                  <a:solidFill>
                    <a:schemeClr val="bg1"/>
                  </a:solidFill>
                </a:rPr>
                <a:t> vapor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6353577">
              <a:off x="5878721" y="3331737"/>
              <a:ext cx="72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0</a:t>
              </a:r>
              <a:r>
                <a:rPr lang="en-US" sz="1200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1200" dirty="0" smtClean="0">
                  <a:solidFill>
                    <a:schemeClr val="bg1"/>
                  </a:solidFill>
                </a:rPr>
                <a:t> order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147211">
              <a:off x="6083876" y="3634895"/>
              <a:ext cx="713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1</a:t>
              </a:r>
              <a:r>
                <a:rPr lang="en-US" sz="1200" baseline="30000" dirty="0" smtClean="0">
                  <a:solidFill>
                    <a:srgbClr val="00B050"/>
                  </a:solidFill>
                </a:rPr>
                <a:t>st</a:t>
              </a:r>
              <a:r>
                <a:rPr lang="en-US" sz="1200" dirty="0" smtClean="0">
                  <a:solidFill>
                    <a:srgbClr val="00B050"/>
                  </a:solidFill>
                </a:rPr>
                <a:t> order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62373" y="4417857"/>
              <a:ext cx="109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Photodetector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79937" y="2373452"/>
              <a:ext cx="1315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To beat note locks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711797" y="2940860"/>
              <a:ext cx="50703" cy="122063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6200000">
              <a:off x="3831394" y="3331736"/>
              <a:ext cx="1490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Former soliton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0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3249" y="850005"/>
            <a:ext cx="5538217" cy="1712891"/>
            <a:chOff x="1509740" y="838644"/>
            <a:chExt cx="6990316" cy="205910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086376" y="2884868"/>
              <a:ext cx="10972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3487297" y="2884868"/>
              <a:ext cx="594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85298" y="2884868"/>
              <a:ext cx="932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621627" y="2884868"/>
              <a:ext cx="23957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27417" y="2524259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~12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5458" y="2524258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4676" y="2524257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628" y="2524257"/>
              <a:ext cx="816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26.15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17355" y="1983345"/>
              <a:ext cx="482701" cy="486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96247" y="1571223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16354" y="1584100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54972" y="1571221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77626" y="1571222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119" y="1210610"/>
              <a:ext cx="822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10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7397" y="1216947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3139" y="1210610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25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9740" y="838644"/>
              <a:ext cx="856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lens: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40 cm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cylindrical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5904" y="16195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1939" y="119680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as it basically is now (BEC at 1400 mm on the horizontal axis)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0788" y="1926236"/>
            <a:ext cx="5486400" cy="6262791"/>
            <a:chOff x="885539" y="-33107"/>
            <a:chExt cx="5486400" cy="6262791"/>
          </a:xfrm>
        </p:grpSpPr>
        <p:pic>
          <p:nvPicPr>
            <p:cNvPr id="2" name="image58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85539" y="-5"/>
              <a:ext cx="5486400" cy="3123053"/>
            </a:xfrm>
            <a:prstGeom prst="rect">
              <a:avLst/>
            </a:prstGeom>
            <a:ln/>
          </p:spPr>
        </p:pic>
        <p:pic>
          <p:nvPicPr>
            <p:cNvPr id="4" name="image230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85539" y="3106631"/>
              <a:ext cx="5486400" cy="3123053"/>
            </a:xfrm>
            <a:prstGeom prst="rect">
              <a:avLst/>
            </a:prstGeom>
            <a:ln/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86068" y="281354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86068" y="3395029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5400000">
              <a:off x="4423042" y="463163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423042" y="3586216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5539" y="-3310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5539" y="29681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3295" y="5871879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with the addition of a 750 mm lens 120 mm from the first lens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4" y="1308299"/>
            <a:ext cx="5486400" cy="4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00212"/>
            <a:ext cx="4876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13</cp:revision>
  <dcterms:created xsi:type="dcterms:W3CDTF">2018-12-19T20:50:31Z</dcterms:created>
  <dcterms:modified xsi:type="dcterms:W3CDTF">2019-01-03T21:47:52Z</dcterms:modified>
</cp:coreProperties>
</file>